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4" r:id="rId1"/>
    <p:sldMasterId id="2147483855" r:id="rId2"/>
  </p:sldMasterIdLst>
  <p:notesMasterIdLst>
    <p:notesMasterId r:id="rId38"/>
  </p:notesMasterIdLst>
  <p:sldIdLst>
    <p:sldId id="256" r:id="rId3"/>
    <p:sldId id="263" r:id="rId4"/>
    <p:sldId id="303" r:id="rId5"/>
    <p:sldId id="262" r:id="rId6"/>
    <p:sldId id="305" r:id="rId7"/>
    <p:sldId id="265" r:id="rId8"/>
    <p:sldId id="266" r:id="rId9"/>
    <p:sldId id="267" r:id="rId10"/>
    <p:sldId id="268" r:id="rId11"/>
    <p:sldId id="269" r:id="rId12"/>
    <p:sldId id="270" r:id="rId13"/>
    <p:sldId id="271" r:id="rId14"/>
    <p:sldId id="272" r:id="rId15"/>
    <p:sldId id="276" r:id="rId16"/>
    <p:sldId id="277" r:id="rId17"/>
    <p:sldId id="280" r:id="rId18"/>
    <p:sldId id="281" r:id="rId19"/>
    <p:sldId id="282" r:id="rId20"/>
    <p:sldId id="284" r:id="rId21"/>
    <p:sldId id="285" r:id="rId22"/>
    <p:sldId id="286" r:id="rId23"/>
    <p:sldId id="288" r:id="rId24"/>
    <p:sldId id="289" r:id="rId25"/>
    <p:sldId id="290" r:id="rId26"/>
    <p:sldId id="291" r:id="rId27"/>
    <p:sldId id="292" r:id="rId28"/>
    <p:sldId id="293" r:id="rId29"/>
    <p:sldId id="294" r:id="rId30"/>
    <p:sldId id="296" r:id="rId31"/>
    <p:sldId id="298" r:id="rId32"/>
    <p:sldId id="308" r:id="rId33"/>
    <p:sldId id="299" r:id="rId34"/>
    <p:sldId id="300" r:id="rId35"/>
    <p:sldId id="301" r:id="rId36"/>
    <p:sldId id="307" r:id="rId37"/>
  </p:sldIdLst>
  <p:sldSz cx="9144000" cy="5143500" type="screen16x9"/>
  <p:notesSz cx="6858000" cy="9144000"/>
  <p:embeddedFontLst>
    <p:embeddedFont>
      <p:font typeface="Helvetica Neue" panose="020B0604020202020204" charset="0"/>
      <p:regular r:id="rId39"/>
      <p:bold r:id="rId40"/>
      <p:italic r:id="rId41"/>
      <p:boldItalic r:id="rId42"/>
    </p:embeddedFont>
    <p:embeddedFont>
      <p:font typeface="Robo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nah Kane - QEABA" initials="" lastIdx="1" clrIdx="0"/>
  <p:cmAuthor id="1" name="Laura Gerhardt - QN" initials="" lastIdx="3" clrIdx="1"/>
  <p:cmAuthor id="2" name="Melissa Braxton - QEACE" initials=""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04A"/>
    <a:srgbClr val="000066"/>
    <a:srgbClr val="E9EAE6"/>
    <a:srgbClr val="E5E6E2"/>
    <a:srgbClr val="E0E1DB"/>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7B03ABB7-BE0F-42F0-848F-37161F518678}">
  <a:tblStyle styleId="{7B03ABB7-BE0F-42F0-848F-37161F518678}" styleName="Table_0">
    <a:wholeTbl>
      <a:tcTxStyle b="off" i="off">
        <a:font>
          <a:latin typeface="Helvetica Light"/>
          <a:ea typeface="Helvetica Light"/>
          <a:cs typeface="Helvetica Light"/>
        </a:font>
        <a:srgbClr val="000000"/>
      </a:tcTxStyle>
      <a:tcStyle>
        <a:tcBdr>
          <a:left>
            <a:ln w="12700" cap="flat" cmpd="sng">
              <a:solidFill>
                <a:srgbClr val="B8B8B8"/>
              </a:solidFill>
              <a:prstDash val="solid"/>
              <a:round/>
              <a:headEnd type="none" w="med" len="med"/>
              <a:tailEnd type="none" w="med" len="med"/>
            </a:ln>
          </a:left>
          <a:right>
            <a:ln w="12700" cap="flat" cmpd="sng">
              <a:solidFill>
                <a:srgbClr val="B8B8B8"/>
              </a:solidFill>
              <a:prstDash val="solid"/>
              <a:round/>
              <a:headEnd type="none" w="med" len="med"/>
              <a:tailEnd type="none" w="med" len="med"/>
            </a:ln>
          </a:right>
          <a:top>
            <a:ln w="12700" cap="flat" cmpd="sng">
              <a:solidFill>
                <a:srgbClr val="B8B8B8"/>
              </a:solidFill>
              <a:prstDash val="solid"/>
              <a:round/>
              <a:headEnd type="none" w="med" len="med"/>
              <a:tailEnd type="none" w="med" len="med"/>
            </a:ln>
          </a:top>
          <a:bottom>
            <a:ln w="12700" cap="flat" cmpd="sng">
              <a:solidFill>
                <a:srgbClr val="B8B8B8"/>
              </a:solidFill>
              <a:prstDash val="solid"/>
              <a:round/>
              <a:headEnd type="none" w="med" len="med"/>
              <a:tailEnd type="none" w="med" len="med"/>
            </a:ln>
          </a:bottom>
          <a:insideH>
            <a:ln w="12700" cap="flat" cmpd="sng">
              <a:solidFill>
                <a:srgbClr val="B8B8B8"/>
              </a:solidFill>
              <a:prstDash val="solid"/>
              <a:round/>
              <a:headEnd type="none" w="med" len="med"/>
              <a:tailEnd type="none" w="med" len="med"/>
            </a:ln>
          </a:insideH>
          <a:insideV>
            <a:ln w="12700" cap="flat" cmpd="sng">
              <a:solidFill>
                <a:srgbClr val="B8B8B8"/>
              </a:solidFill>
              <a:prstDash val="solid"/>
              <a:round/>
              <a:headEnd type="none" w="med" len="med"/>
              <a:tailEnd type="none" w="med" len="med"/>
            </a:ln>
          </a:insideV>
        </a:tcBdr>
        <a:fill>
          <a:solidFill>
            <a:srgbClr val="EBEBEB"/>
          </a:solidFill>
        </a:fill>
      </a:tcStyle>
    </a:wholeTbl>
    <a:band1H>
      <a:tcTxStyle/>
      <a:tcStyle>
        <a:tcBdr/>
      </a:tcStyle>
    </a:band1H>
    <a:band2H>
      <a:tcTxStyle b="off" i="off"/>
      <a:tcStyle>
        <a:tcBdr/>
        <a:fill>
          <a:solidFill>
            <a:srgbClr val="E1E0DA"/>
          </a:solidFill>
        </a:fill>
      </a:tcStyle>
    </a:band2H>
    <a:band1V>
      <a:tcTxStyle/>
      <a:tcStyle>
        <a:tcBdr/>
      </a:tcStyle>
    </a:band1V>
    <a:band2V>
      <a:tcTxStyle/>
      <a:tcStyle>
        <a:tcBdr/>
      </a:tcStyle>
    </a:band2V>
    <a:lastCol>
      <a:tcTxStyle/>
      <a:tcStyle>
        <a:tcBdr/>
      </a:tcStyle>
    </a:lastCol>
    <a:firstCol>
      <a:tcTxStyle b="on" i="off">
        <a:font>
          <a:latin typeface="Helvetica"/>
          <a:ea typeface="Helvetica"/>
          <a:cs typeface="Helvetica"/>
        </a:font>
        <a:srgbClr val="FEFDFD"/>
      </a:tcTxStyle>
      <a:tcStyle>
        <a:tcBdr>
          <a:left>
            <a:ln w="12700" cap="flat" cmpd="sng">
              <a:solidFill>
                <a:srgbClr val="606060"/>
              </a:solidFill>
              <a:prstDash val="solid"/>
              <a:round/>
              <a:headEnd type="none" w="med" len="med"/>
              <a:tailEnd type="none" w="med" len="med"/>
            </a:ln>
          </a:left>
          <a:right>
            <a:ln w="12700" cap="flat" cmpd="sng">
              <a:solidFill>
                <a:srgbClr val="606060"/>
              </a:solidFill>
              <a:prstDash val="solid"/>
              <a:round/>
              <a:headEnd type="none" w="med" len="med"/>
              <a:tailEnd type="none" w="med" len="med"/>
            </a:ln>
          </a:right>
          <a:top>
            <a:ln w="12700" cap="flat" cmpd="sng">
              <a:solidFill>
                <a:srgbClr val="606060"/>
              </a:solidFill>
              <a:prstDash val="solid"/>
              <a:round/>
              <a:headEnd type="none" w="med" len="med"/>
              <a:tailEnd type="none" w="med" len="med"/>
            </a:ln>
          </a:top>
          <a:bottom>
            <a:ln w="12700" cap="flat" cmpd="sng">
              <a:solidFill>
                <a:srgbClr val="606060"/>
              </a:solidFill>
              <a:prstDash val="solid"/>
              <a:round/>
              <a:headEnd type="none" w="med" len="med"/>
              <a:tailEnd type="none" w="med" len="med"/>
            </a:ln>
          </a:bottom>
          <a:insideH>
            <a:ln w="12700" cap="flat" cmpd="sng">
              <a:solidFill>
                <a:srgbClr val="606060"/>
              </a:solidFill>
              <a:prstDash val="solid"/>
              <a:round/>
              <a:headEnd type="none" w="med" len="med"/>
              <a:tailEnd type="none" w="med" len="med"/>
            </a:ln>
          </a:insideH>
          <a:insideV>
            <a:ln w="12700" cap="flat" cmpd="sng">
              <a:solidFill>
                <a:srgbClr val="606060"/>
              </a:solidFill>
              <a:prstDash val="solid"/>
              <a:round/>
              <a:headEnd type="none" w="med" len="med"/>
              <a:tailEnd type="none" w="med" len="med"/>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cmpd="sng">
              <a:solidFill>
                <a:srgbClr val="B8B8B8"/>
              </a:solidFill>
              <a:prstDash val="solid"/>
              <a:round/>
              <a:headEnd type="none" w="med" len="med"/>
              <a:tailEnd type="none" w="med" len="med"/>
            </a:ln>
          </a:left>
          <a:right>
            <a:ln w="12700" cap="flat" cmpd="sng">
              <a:solidFill>
                <a:srgbClr val="B8B8B8"/>
              </a:solidFill>
              <a:prstDash val="solid"/>
              <a:round/>
              <a:headEnd type="none" w="med" len="med"/>
              <a:tailEnd type="none" w="med" len="med"/>
            </a:ln>
          </a:right>
          <a:top>
            <a:ln w="25400" cap="flat" cmpd="sng">
              <a:solidFill>
                <a:srgbClr val="606060"/>
              </a:solidFill>
              <a:prstDash val="solid"/>
              <a:round/>
              <a:headEnd type="none" w="med" len="med"/>
              <a:tailEnd type="none" w="med" len="med"/>
            </a:ln>
          </a:top>
          <a:bottom>
            <a:ln w="12700" cap="flat" cmpd="sng">
              <a:solidFill>
                <a:srgbClr val="606060"/>
              </a:solidFill>
              <a:prstDash val="solid"/>
              <a:round/>
              <a:headEnd type="none" w="med" len="med"/>
              <a:tailEnd type="none" w="med" len="med"/>
            </a:ln>
          </a:bottom>
          <a:insideH>
            <a:ln w="12700" cap="flat" cmpd="sng">
              <a:solidFill>
                <a:srgbClr val="B8B8B8"/>
              </a:solidFill>
              <a:prstDash val="solid"/>
              <a:round/>
              <a:headEnd type="none" w="med" len="med"/>
              <a:tailEnd type="none" w="med" len="med"/>
            </a:ln>
          </a:insideH>
          <a:insideV>
            <a:ln w="12700" cap="flat" cmpd="sng">
              <a:solidFill>
                <a:srgbClr val="B8B8B8"/>
              </a:solidFill>
              <a:prstDash val="solid"/>
              <a:round/>
              <a:headEnd type="none" w="med" len="med"/>
              <a:tailEnd type="none" w="med" len="med"/>
            </a:ln>
          </a:insideV>
        </a:tcBdr>
        <a:fill>
          <a:solidFill>
            <a:srgbClr val="EBEBEB"/>
          </a:solidFill>
        </a:fill>
      </a:tcStyle>
    </a:lastRow>
    <a:seCell>
      <a:tcTxStyle/>
      <a:tcStyle>
        <a:tcBdr/>
      </a:tcStyle>
    </a:seCell>
    <a:swCell>
      <a:tcTxStyle/>
      <a:tcStyle>
        <a:tcBdr/>
      </a:tcStyle>
    </a:swCell>
    <a:firstRow>
      <a:tcTxStyle b="on" i="off">
        <a:font>
          <a:latin typeface="Helvetica"/>
          <a:ea typeface="Helvetica"/>
          <a:cs typeface="Helvetica"/>
        </a:font>
        <a:srgbClr val="FEFDFD"/>
      </a:tcTxStyle>
      <a:tcStyle>
        <a:tcBdr>
          <a:left>
            <a:ln w="12700" cap="flat" cmpd="sng">
              <a:solidFill>
                <a:srgbClr val="606060"/>
              </a:solidFill>
              <a:prstDash val="solid"/>
              <a:round/>
              <a:headEnd type="none" w="med" len="med"/>
              <a:tailEnd type="none" w="med" len="med"/>
            </a:ln>
          </a:left>
          <a:right>
            <a:ln w="12700" cap="flat" cmpd="sng">
              <a:solidFill>
                <a:srgbClr val="606060"/>
              </a:solidFill>
              <a:prstDash val="solid"/>
              <a:round/>
              <a:headEnd type="none" w="med" len="med"/>
              <a:tailEnd type="none" w="med" len="med"/>
            </a:ln>
          </a:right>
          <a:top>
            <a:ln w="12700" cap="flat" cmpd="sng">
              <a:solidFill>
                <a:srgbClr val="606060"/>
              </a:solidFill>
              <a:prstDash val="solid"/>
              <a:round/>
              <a:headEnd type="none" w="med" len="med"/>
              <a:tailEnd type="none" w="med" len="med"/>
            </a:ln>
          </a:top>
          <a:bottom>
            <a:ln w="12700" cap="flat" cmpd="sng">
              <a:solidFill>
                <a:srgbClr val="606060"/>
              </a:solidFill>
              <a:prstDash val="solid"/>
              <a:round/>
              <a:headEnd type="none" w="med" len="med"/>
              <a:tailEnd type="none" w="med" len="med"/>
            </a:ln>
          </a:bottom>
          <a:insideH>
            <a:ln w="12700" cap="flat" cmpd="sng">
              <a:solidFill>
                <a:srgbClr val="606060"/>
              </a:solidFill>
              <a:prstDash val="solid"/>
              <a:round/>
              <a:headEnd type="none" w="med" len="med"/>
              <a:tailEnd type="none" w="med" len="med"/>
            </a:ln>
          </a:insideH>
          <a:insideV>
            <a:ln w="12700" cap="flat" cmpd="sng">
              <a:solidFill>
                <a:srgbClr val="606060"/>
              </a:solidFill>
              <a:prstDash val="solid"/>
              <a:round/>
              <a:headEnd type="none" w="med" len="med"/>
              <a:tailEnd type="none" w="med" len="med"/>
            </a:ln>
          </a:insideV>
        </a:tcBdr>
        <a:fill>
          <a:solidFill>
            <a:srgbClr val="00860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86369" autoAdjust="0"/>
  </p:normalViewPr>
  <p:slideViewPr>
    <p:cSldViewPr snapToGrid="0">
      <p:cViewPr varScale="1">
        <p:scale>
          <a:sx n="91" d="100"/>
          <a:sy n="91" d="100"/>
        </p:scale>
        <p:origin x="282"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297303955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Shape 16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3" name="Shape 16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17803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Shape 17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7" name="Shape 17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4290628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Shape 17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2" name="Shape 17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Can then apply for a permit, or learn more about the permit. For now we’re going to click learn more to see a bit about the permit.</a:t>
            </a:r>
          </a:p>
        </p:txBody>
      </p:sp>
    </p:spTree>
    <p:extLst>
      <p:ext uri="{BB962C8B-B14F-4D97-AF65-F5344CB8AC3E}">
        <p14:creationId xmlns:p14="http://schemas.microsoft.com/office/powerpoint/2010/main" val="3690517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Shape 17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7" name="Shape 17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We worked with both front-liners and applicants to update existing information and fill in a lot of the gaps so that we can improve the submissions- reducing a lot of rework and coordination that goes into the application process.</a:t>
            </a:r>
          </a:p>
        </p:txBody>
      </p:sp>
    </p:spTree>
    <p:extLst>
      <p:ext uri="{BB962C8B-B14F-4D97-AF65-F5344CB8AC3E}">
        <p14:creationId xmlns:p14="http://schemas.microsoft.com/office/powerpoint/2010/main" val="434222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Shape 1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2" name="Shape 17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From this page, as from the wizard, or the homepage, users can click to log in to apply for a permit.</a:t>
            </a:r>
          </a:p>
          <a:p>
            <a:pPr marL="0" lvl="0" indent="0">
              <a:spcBef>
                <a:spcPts val="0"/>
              </a:spcBef>
              <a:buNone/>
            </a:pPr>
            <a:endParaRPr/>
          </a:p>
          <a:p>
            <a:pPr marL="0" lvl="0" indent="0">
              <a:spcBef>
                <a:spcPts val="0"/>
              </a:spcBef>
              <a:buNone/>
            </a:pPr>
            <a:r>
              <a:rPr lang="en" i="1"/>
              <a:t>FYI - link is currently broken on 1/2/18 Bypassing for demo</a:t>
            </a:r>
          </a:p>
        </p:txBody>
      </p:sp>
    </p:spTree>
    <p:extLst>
      <p:ext uri="{BB962C8B-B14F-4D97-AF65-F5344CB8AC3E}">
        <p14:creationId xmlns:p14="http://schemas.microsoft.com/office/powerpoint/2010/main" val="634307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Shape 17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2" name="Shape 17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0"/>
              </a:spcBef>
              <a:spcAft>
                <a:spcPts val="0"/>
              </a:spcAft>
              <a:buSzPts val="1100"/>
              <a:buChar char="-"/>
            </a:pPr>
            <a:r>
              <a:rPr lang="en"/>
              <a:t>Helpful help text</a:t>
            </a:r>
          </a:p>
          <a:p>
            <a:pPr marL="457200" lvl="0" indent="-298450" rtl="0">
              <a:spcBef>
                <a:spcPts val="0"/>
              </a:spcBef>
              <a:spcAft>
                <a:spcPts val="0"/>
              </a:spcAft>
              <a:buSzPts val="1100"/>
              <a:buChar char="-"/>
            </a:pPr>
            <a:r>
              <a:rPr lang="en"/>
              <a:t>File upload</a:t>
            </a:r>
          </a:p>
          <a:p>
            <a:pPr marL="457200" lvl="0" indent="-298450" rtl="0">
              <a:spcBef>
                <a:spcPts val="0"/>
              </a:spcBef>
              <a:spcAft>
                <a:spcPts val="0"/>
              </a:spcAft>
              <a:buSzPts val="1100"/>
              <a:buChar char="-"/>
            </a:pPr>
            <a:r>
              <a:rPr lang="en"/>
              <a:t>Broken down bigger text chunks</a:t>
            </a:r>
          </a:p>
          <a:p>
            <a:pPr marL="457200" lvl="0" indent="-298450">
              <a:spcBef>
                <a:spcPts val="0"/>
              </a:spcBef>
              <a:buSzPts val="1100"/>
              <a:buChar char="-"/>
            </a:pPr>
            <a:r>
              <a:rPr lang="en"/>
              <a:t>Matches OMB approved form</a:t>
            </a:r>
          </a:p>
        </p:txBody>
      </p:sp>
    </p:spTree>
    <p:extLst>
      <p:ext uri="{BB962C8B-B14F-4D97-AF65-F5344CB8AC3E}">
        <p14:creationId xmlns:p14="http://schemas.microsoft.com/office/powerpoint/2010/main" val="564258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Shape 17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7" name="Shape 17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00817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Shape 17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2" name="Shape 17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Validation - to help the users figure out where they may need to jump back to and also the FS frontliners not spending time chasing down a bad phone number or vital information like party size</a:t>
            </a:r>
          </a:p>
        </p:txBody>
      </p:sp>
    </p:spTree>
    <p:extLst>
      <p:ext uri="{BB962C8B-B14F-4D97-AF65-F5344CB8AC3E}">
        <p14:creationId xmlns:p14="http://schemas.microsoft.com/office/powerpoint/2010/main" val="2828757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Shape 17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7" name="Shape 17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solidFill>
                  <a:schemeClr val="dk1"/>
                </a:solidFill>
              </a:rPr>
              <a:t>Broke out a large section of the paper form &amp; coordinated developing help text so the FS can spend more time reviewing only relevant info</a:t>
            </a:r>
          </a:p>
          <a:p>
            <a:pPr marL="457200" lvl="0" indent="-298450">
              <a:spcBef>
                <a:spcPts val="0"/>
              </a:spcBef>
              <a:buClr>
                <a:schemeClr val="dk1"/>
              </a:buClr>
              <a:buSzPts val="1100"/>
              <a:buChar char="-"/>
            </a:pPr>
            <a:r>
              <a:rPr lang="en">
                <a:solidFill>
                  <a:schemeClr val="dk1"/>
                </a:solidFill>
              </a:rPr>
              <a:t>And the applicants don’t have to put down everything under the sun just to see it stick</a:t>
            </a:r>
          </a:p>
        </p:txBody>
      </p:sp>
    </p:spTree>
    <p:extLst>
      <p:ext uri="{BB962C8B-B14F-4D97-AF65-F5344CB8AC3E}">
        <p14:creationId xmlns:p14="http://schemas.microsoft.com/office/powerpoint/2010/main" val="1266552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Shape 17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2" name="Shape 17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Supplemental documentation can be uploaded- creates a more complete application experience, and keeps all the information together for the fs employees reviewing</a:t>
            </a:r>
          </a:p>
        </p:txBody>
      </p:sp>
    </p:spTree>
    <p:extLst>
      <p:ext uri="{BB962C8B-B14F-4D97-AF65-F5344CB8AC3E}">
        <p14:creationId xmlns:p14="http://schemas.microsoft.com/office/powerpoint/2010/main" val="2898327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Shape 17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2" name="Shape 17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41518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Shape 16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1" name="Shape 16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51271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7" name="Shape 17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Submit button</a:t>
            </a:r>
          </a:p>
        </p:txBody>
      </p:sp>
    </p:spTree>
    <p:extLst>
      <p:ext uri="{BB962C8B-B14F-4D97-AF65-F5344CB8AC3E}">
        <p14:creationId xmlns:p14="http://schemas.microsoft.com/office/powerpoint/2010/main" val="348957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Shape 17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2" name="Shape 17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To give more transparency about what happens next we’ve included a confirmation page that outlines what happens next</a:t>
            </a:r>
          </a:p>
        </p:txBody>
      </p:sp>
    </p:spTree>
    <p:extLst>
      <p:ext uri="{BB962C8B-B14F-4D97-AF65-F5344CB8AC3E}">
        <p14:creationId xmlns:p14="http://schemas.microsoft.com/office/powerpoint/2010/main" val="2760621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Shape 18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2" name="Shape 18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And can log back in to see its status</a:t>
            </a:r>
          </a:p>
        </p:txBody>
      </p:sp>
    </p:spTree>
    <p:extLst>
      <p:ext uri="{BB962C8B-B14F-4D97-AF65-F5344CB8AC3E}">
        <p14:creationId xmlns:p14="http://schemas.microsoft.com/office/powerpoint/2010/main" val="3848263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Shape 18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7" name="Shape 18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a:p>
            <a:pPr marL="0" lvl="0" indent="0">
              <a:spcBef>
                <a:spcPts val="0"/>
              </a:spcBef>
              <a:buNone/>
            </a:pPr>
            <a:r>
              <a:rPr lang="en"/>
              <a:t>When an application is submitted, special use administrators recieve an email that a new application has been recieved. They can also take a look at this list. The applicants themselves, can view a similar display of just the applications that they themselves have submitted.</a:t>
            </a:r>
          </a:p>
          <a:p>
            <a:pPr marL="0" lvl="0" indent="0">
              <a:spcBef>
                <a:spcPts val="0"/>
              </a:spcBef>
              <a:buNone/>
            </a:pPr>
            <a:endParaRPr/>
          </a:p>
        </p:txBody>
      </p:sp>
    </p:spTree>
    <p:extLst>
      <p:ext uri="{BB962C8B-B14F-4D97-AF65-F5344CB8AC3E}">
        <p14:creationId xmlns:p14="http://schemas.microsoft.com/office/powerpoint/2010/main" val="4116083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Shape 1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2" name="Shape 18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The FS then also has a view of what pending applications</a:t>
            </a:r>
          </a:p>
        </p:txBody>
      </p:sp>
    </p:spTree>
    <p:extLst>
      <p:ext uri="{BB962C8B-B14F-4D97-AF65-F5344CB8AC3E}">
        <p14:creationId xmlns:p14="http://schemas.microsoft.com/office/powerpoint/2010/main" val="1317604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Shape 18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7" name="Shape 18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Can click to review the information - and the associated files of the application. And make an intial determination - to move it to the next step, ask for more clarifcation or reject it.</a:t>
            </a:r>
          </a:p>
        </p:txBody>
      </p:sp>
    </p:spTree>
    <p:extLst>
      <p:ext uri="{BB962C8B-B14F-4D97-AF65-F5344CB8AC3E}">
        <p14:creationId xmlns:p14="http://schemas.microsoft.com/office/powerpoint/2010/main" val="3860404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Shape 18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3" name="Shape 18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Unlike the special use permits, which require fs review to make sure they comply with NEPA and other relevant regulations, the xmas tree permit module focuses on creating an informative, self-service permit issuer.</a:t>
            </a:r>
          </a:p>
          <a:p>
            <a:pPr marL="0" lvl="0" indent="0">
              <a:spcBef>
                <a:spcPts val="0"/>
              </a:spcBef>
              <a:buNone/>
            </a:pPr>
            <a:endParaRPr/>
          </a:p>
          <a:p>
            <a:pPr marL="0" lvl="0" indent="0">
              <a:spcBef>
                <a:spcPts val="0"/>
              </a:spcBef>
              <a:buNone/>
            </a:pPr>
            <a:endParaRPr/>
          </a:p>
        </p:txBody>
      </p:sp>
    </p:spTree>
    <p:extLst>
      <p:ext uri="{BB962C8B-B14F-4D97-AF65-F5344CB8AC3E}">
        <p14:creationId xmlns:p14="http://schemas.microsoft.com/office/powerpoint/2010/main" val="2196514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Shape 18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9" name="Shape 18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Option to view forest maps - likely be revisted as we onboard more forests</a:t>
            </a:r>
          </a:p>
        </p:txBody>
      </p:sp>
    </p:spTree>
    <p:extLst>
      <p:ext uri="{BB962C8B-B14F-4D97-AF65-F5344CB8AC3E}">
        <p14:creationId xmlns:p14="http://schemas.microsoft.com/office/powerpoint/2010/main" val="4187909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Shape 1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4" name="Shape 18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Like SU, we povide helpful information about when, where and how to cut a tree. We found from our research that the current in person transactions were fast and easy - but that the frontliners conveyed a lot of important information when handing over a tag- so we focused a lot on making sure that knowledge was captured back into the content areas of the site.</a:t>
            </a:r>
          </a:p>
        </p:txBody>
      </p:sp>
    </p:spTree>
    <p:extLst>
      <p:ext uri="{BB962C8B-B14F-4D97-AF65-F5344CB8AC3E}">
        <p14:creationId xmlns:p14="http://schemas.microsoft.com/office/powerpoint/2010/main" val="3769647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Shape 18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4" name="Shape 18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Automatically calculates your total cost - like many people come to expect</a:t>
            </a:r>
          </a:p>
        </p:txBody>
      </p:sp>
    </p:spTree>
    <p:extLst>
      <p:ext uri="{BB962C8B-B14F-4D97-AF65-F5344CB8AC3E}">
        <p14:creationId xmlns:p14="http://schemas.microsoft.com/office/powerpoint/2010/main" val="3016505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Shape 2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9" name="Shape 22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67691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Shape 1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4" name="Shape 18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Have to check you’ve read it before you can go on</a:t>
            </a:r>
          </a:p>
        </p:txBody>
      </p:sp>
    </p:spTree>
    <p:extLst>
      <p:ext uri="{BB962C8B-B14F-4D97-AF65-F5344CB8AC3E}">
        <p14:creationId xmlns:p14="http://schemas.microsoft.com/office/powerpoint/2010/main" val="1429201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Shape 18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9" name="Shape 18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Users will complete their purchase using the US. Treasury’s pay.gov - Will be actual pay.gov but we are currently waiting for treasury to create a test environment for us.</a:t>
            </a:r>
          </a:p>
          <a:p>
            <a:pPr marL="0" lvl="0" indent="0">
              <a:spcBef>
                <a:spcPts val="0"/>
              </a:spcBef>
              <a:buNone/>
            </a:pPr>
            <a:endParaRPr/>
          </a:p>
          <a:p>
            <a:pPr marL="0" lvl="0" indent="0">
              <a:spcBef>
                <a:spcPts val="0"/>
              </a:spcBef>
              <a:buNone/>
            </a:pPr>
            <a:r>
              <a:rPr lang="en"/>
              <a:t>If you are not familar - pay.gov is like the paypal for the government - it allows us to process payments easily. In particular, we learned that the payment process requires a lot of manual processing, and this elminates that work for permits purchased through epermit</a:t>
            </a:r>
          </a:p>
          <a:p>
            <a:pPr marL="0" lvl="0" indent="0">
              <a:spcBef>
                <a:spcPts val="0"/>
              </a:spcBef>
              <a:buNone/>
            </a:pPr>
            <a:endParaRPr/>
          </a:p>
          <a:p>
            <a:pPr marL="457200" lvl="0" indent="-298450">
              <a:spcBef>
                <a:spcPts val="0"/>
              </a:spcBef>
              <a:buSzPts val="1100"/>
              <a:buChar char="-"/>
            </a:pPr>
            <a:r>
              <a:rPr lang="en" i="1"/>
              <a:t>Changed the styling in browser for this - even though it doesn’t actually look like this in the application</a:t>
            </a:r>
          </a:p>
        </p:txBody>
      </p:sp>
    </p:spTree>
    <p:extLst>
      <p:ext uri="{BB962C8B-B14F-4D97-AF65-F5344CB8AC3E}">
        <p14:creationId xmlns:p14="http://schemas.microsoft.com/office/powerpoint/2010/main" val="1273720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Shape 1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4" name="Shape 18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Upon successful completion of payment, they’ll be redirected back to the site and see a confirmation page, where they can see the summary of their order and then can print their permit. </a:t>
            </a:r>
          </a:p>
        </p:txBody>
      </p:sp>
    </p:spTree>
    <p:extLst>
      <p:ext uri="{BB962C8B-B14F-4D97-AF65-F5344CB8AC3E}">
        <p14:creationId xmlns:p14="http://schemas.microsoft.com/office/powerpoint/2010/main" val="3713477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Shape 1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9" name="Shape 18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By clicking on the button, then they can then be directed to a new page which will trigger the print function.</a:t>
            </a:r>
          </a:p>
          <a:p>
            <a:pPr marL="0" lvl="0" indent="0">
              <a:spcBef>
                <a:spcPts val="0"/>
              </a:spcBef>
              <a:buNone/>
            </a:pPr>
            <a:endParaRPr/>
          </a:p>
          <a:p>
            <a:pPr marL="0" lvl="0" indent="0">
              <a:spcBef>
                <a:spcPts val="0"/>
              </a:spcBef>
              <a:buNone/>
            </a:pPr>
            <a:r>
              <a:rPr lang="en"/>
              <a:t>They are instructed to print this out and then place this on their car dashboard.</a:t>
            </a:r>
          </a:p>
          <a:p>
            <a:pPr marL="0" lvl="0" indent="0">
              <a:spcBef>
                <a:spcPts val="0"/>
              </a:spcBef>
              <a:buNone/>
            </a:pPr>
            <a:endParaRPr/>
          </a:p>
          <a:p>
            <a:pPr marL="0" lvl="0" indent="0">
              <a:spcBef>
                <a:spcPts val="0"/>
              </a:spcBef>
              <a:buNone/>
            </a:pPr>
            <a:r>
              <a:rPr lang="en"/>
              <a:t>They are also emailed this info so that they could print it out later</a:t>
            </a:r>
          </a:p>
        </p:txBody>
      </p:sp>
    </p:spTree>
    <p:extLst>
      <p:ext uri="{BB962C8B-B14F-4D97-AF65-F5344CB8AC3E}">
        <p14:creationId xmlns:p14="http://schemas.microsoft.com/office/powerpoint/2010/main" val="937704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Shape 16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6" name="Shape 16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03491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Shape 16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5" name="Shape 16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1928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Shape 16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6" name="Shape 16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47687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Shape 16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2" name="Shape 16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Since the permit review process is complex, the special use module within our product really focuses on getting the application process easy and complete to minimize rework, down the line.</a:t>
            </a:r>
          </a:p>
        </p:txBody>
      </p:sp>
    </p:spTree>
    <p:extLst>
      <p:ext uri="{BB962C8B-B14F-4D97-AF65-F5344CB8AC3E}">
        <p14:creationId xmlns:p14="http://schemas.microsoft.com/office/powerpoint/2010/main" val="365084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Shape 16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8" name="Shape 16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This hinders some of the desire from both the government and the public wanting:</a:t>
            </a:r>
          </a:p>
          <a:p>
            <a:pPr marL="457200" lvl="0" indent="-298450" rtl="0">
              <a:spcBef>
                <a:spcPts val="0"/>
              </a:spcBef>
              <a:spcAft>
                <a:spcPts val="0"/>
              </a:spcAft>
              <a:buSzPts val="1100"/>
              <a:buChar char="-"/>
            </a:pPr>
            <a:r>
              <a:rPr lang="en"/>
              <a:t>Good Customer service</a:t>
            </a:r>
          </a:p>
          <a:p>
            <a:pPr marL="457200" lvl="0" indent="-298450" rtl="0">
              <a:spcBef>
                <a:spcPts val="0"/>
              </a:spcBef>
              <a:buSzPts val="1100"/>
              <a:buChar char="-"/>
            </a:pPr>
            <a:r>
              <a:rPr lang="en"/>
              <a:t>Responsible use of the forest</a:t>
            </a:r>
          </a:p>
        </p:txBody>
      </p:sp>
    </p:spTree>
    <p:extLst>
      <p:ext uri="{BB962C8B-B14F-4D97-AF65-F5344CB8AC3E}">
        <p14:creationId xmlns:p14="http://schemas.microsoft.com/office/powerpoint/2010/main" val="146517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Shape 1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7" name="Shape 16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i="1"/>
              <a:t>Screen shot backup</a:t>
            </a:r>
          </a:p>
          <a:p>
            <a:pPr marL="0" lvl="0" indent="0">
              <a:spcBef>
                <a:spcPts val="0"/>
              </a:spcBef>
              <a:buNone/>
            </a:pPr>
            <a:r>
              <a:rPr lang="en"/>
              <a:t>Home page for special use applications- have</a:t>
            </a:r>
          </a:p>
          <a:p>
            <a:pPr marL="0" lvl="0" indent="0">
              <a:spcBef>
                <a:spcPts val="0"/>
              </a:spcBef>
              <a:buNone/>
            </a:pPr>
            <a:endParaRPr/>
          </a:p>
          <a:p>
            <a:pPr marL="0" lvl="0" indent="0">
              <a:spcBef>
                <a:spcPts val="0"/>
              </a:spcBef>
              <a:buNone/>
            </a:pPr>
            <a:r>
              <a:rPr lang="en"/>
              <a:t>Option to choose a permit if you know what you need, but also realize that it might not be obvious to newer users so have the opportunity to go use a wizard</a:t>
            </a:r>
          </a:p>
          <a:p>
            <a:pPr marL="0" lvl="0" indent="0">
              <a:spcBef>
                <a:spcPts val="0"/>
              </a:spcBef>
              <a:buNone/>
            </a:pPr>
            <a:endParaRPr/>
          </a:p>
        </p:txBody>
      </p:sp>
    </p:spTree>
    <p:extLst>
      <p:ext uri="{BB962C8B-B14F-4D97-AF65-F5344CB8AC3E}">
        <p14:creationId xmlns:p14="http://schemas.microsoft.com/office/powerpoint/2010/main" val="816726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Shape 1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2" name="Shape 17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Couple of public facing oriented questions to help them figure out if they need a permit, if its offered by our site, and which permit they need.</a:t>
            </a:r>
          </a:p>
        </p:txBody>
      </p:sp>
    </p:spTree>
    <p:extLst>
      <p:ext uri="{BB962C8B-B14F-4D97-AF65-F5344CB8AC3E}">
        <p14:creationId xmlns:p14="http://schemas.microsoft.com/office/powerpoint/2010/main" val="374563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for Presentation">
    <p:bg>
      <p:bgPr>
        <a:solidFill>
          <a:srgbClr val="1C304A"/>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18450" y="525013"/>
            <a:ext cx="7386600" cy="1651800"/>
          </a:xfrm>
          <a:prstGeom prst="rect">
            <a:avLst/>
          </a:prstGeom>
        </p:spPr>
        <p:txBody>
          <a:bodyPr wrap="square" lIns="91425" tIns="91425" rIns="91425" bIns="91425" anchor="t" anchorCtr="0"/>
          <a:lstStyle>
            <a:lvl1pPr lvl="0" rtl="0">
              <a:spcBef>
                <a:spcPts val="0"/>
              </a:spcBef>
              <a:buClr>
                <a:srgbClr val="00CFFF"/>
              </a:buClr>
              <a:buSzPts val="5000"/>
              <a:buNone/>
              <a:defRPr sz="5000" b="1">
                <a:solidFill>
                  <a:srgbClr val="00CFFF"/>
                </a:solidFill>
              </a:defRPr>
            </a:lvl1pPr>
            <a:lvl2pPr lvl="1" algn="ctr" rtl="0">
              <a:spcBef>
                <a:spcPts val="0"/>
              </a:spcBef>
              <a:buSzPts val="5000"/>
              <a:buNone/>
              <a:defRPr sz="5000"/>
            </a:lvl2pPr>
            <a:lvl3pPr lvl="2" algn="ctr" rtl="0">
              <a:spcBef>
                <a:spcPts val="0"/>
              </a:spcBef>
              <a:buSzPts val="5000"/>
              <a:buNone/>
              <a:defRPr sz="5000"/>
            </a:lvl3pPr>
            <a:lvl4pPr lvl="3" algn="ctr" rtl="0">
              <a:spcBef>
                <a:spcPts val="0"/>
              </a:spcBef>
              <a:buSzPts val="5000"/>
              <a:buNone/>
              <a:defRPr sz="5000"/>
            </a:lvl4pPr>
            <a:lvl5pPr lvl="4" algn="ctr" rtl="0">
              <a:spcBef>
                <a:spcPts val="0"/>
              </a:spcBef>
              <a:buSzPts val="5000"/>
              <a:buNone/>
              <a:defRPr sz="5000"/>
            </a:lvl5pPr>
            <a:lvl6pPr lvl="5" algn="ctr" rtl="0">
              <a:spcBef>
                <a:spcPts val="0"/>
              </a:spcBef>
              <a:buSzPts val="5000"/>
              <a:buNone/>
              <a:defRPr sz="5000"/>
            </a:lvl6pPr>
            <a:lvl7pPr lvl="6" algn="ctr" rtl="0">
              <a:spcBef>
                <a:spcPts val="0"/>
              </a:spcBef>
              <a:buSzPts val="5000"/>
              <a:buNone/>
              <a:defRPr sz="5000"/>
            </a:lvl7pPr>
            <a:lvl8pPr lvl="7" algn="ctr" rtl="0">
              <a:spcBef>
                <a:spcPts val="0"/>
              </a:spcBef>
              <a:buSzPts val="5000"/>
              <a:buNone/>
              <a:defRPr sz="5000"/>
            </a:lvl8pPr>
            <a:lvl9pPr lvl="8" algn="ctr" rtl="0">
              <a:spcBef>
                <a:spcPts val="0"/>
              </a:spcBef>
              <a:buSzPts val="5000"/>
              <a:buNone/>
              <a:defRPr sz="5000"/>
            </a:lvl9pPr>
          </a:lstStyle>
          <a:p>
            <a:endParaRPr/>
          </a:p>
        </p:txBody>
      </p:sp>
      <p:sp>
        <p:nvSpPr>
          <p:cNvPr id="11" name="Shape 11"/>
          <p:cNvSpPr txBox="1">
            <a:spLocks noGrp="1"/>
          </p:cNvSpPr>
          <p:nvPr>
            <p:ph type="subTitle" idx="1"/>
          </p:nvPr>
        </p:nvSpPr>
        <p:spPr>
          <a:xfrm>
            <a:off x="735281" y="2270704"/>
            <a:ext cx="4389300" cy="792600"/>
          </a:xfrm>
          <a:prstGeom prst="rect">
            <a:avLst/>
          </a:prstGeom>
        </p:spPr>
        <p:txBody>
          <a:bodyPr wrap="square" lIns="91425" tIns="91425" rIns="91425" bIns="91425" anchor="t" anchorCtr="0"/>
          <a:lstStyle>
            <a:lvl1pPr lvl="0" rtl="0">
              <a:lnSpc>
                <a:spcPct val="100000"/>
              </a:lnSpc>
              <a:spcBef>
                <a:spcPts val="0"/>
              </a:spcBef>
              <a:spcAft>
                <a:spcPts val="0"/>
              </a:spcAft>
              <a:buClr>
                <a:srgbClr val="00CFFF"/>
              </a:buClr>
              <a:buSzPts val="1400"/>
              <a:buNone/>
              <a:defRPr sz="1400">
                <a:solidFill>
                  <a:srgbClr val="00CFFF"/>
                </a:solidFill>
              </a:defRPr>
            </a:lvl1pPr>
            <a:lvl2pPr lvl="1" rtl="0">
              <a:lnSpc>
                <a:spcPct val="100000"/>
              </a:lnSpc>
              <a:spcBef>
                <a:spcPts val="0"/>
              </a:spcBef>
              <a:spcAft>
                <a:spcPts val="0"/>
              </a:spcAft>
              <a:buClr>
                <a:srgbClr val="206E7C"/>
              </a:buClr>
              <a:buSzPts val="1400"/>
              <a:buNone/>
              <a:defRPr>
                <a:solidFill>
                  <a:srgbClr val="206E7C"/>
                </a:solidFill>
              </a:defRPr>
            </a:lvl2pPr>
            <a:lvl3pPr lvl="2" rtl="0">
              <a:lnSpc>
                <a:spcPct val="100000"/>
              </a:lnSpc>
              <a:spcBef>
                <a:spcPts val="0"/>
              </a:spcBef>
              <a:spcAft>
                <a:spcPts val="0"/>
              </a:spcAft>
              <a:buClr>
                <a:srgbClr val="206E7C"/>
              </a:buClr>
              <a:buSzPts val="1400"/>
              <a:buNone/>
              <a:defRPr>
                <a:solidFill>
                  <a:srgbClr val="206E7C"/>
                </a:solidFill>
              </a:defRPr>
            </a:lvl3pPr>
            <a:lvl4pPr lvl="3" rtl="0">
              <a:lnSpc>
                <a:spcPct val="100000"/>
              </a:lnSpc>
              <a:spcBef>
                <a:spcPts val="0"/>
              </a:spcBef>
              <a:spcAft>
                <a:spcPts val="0"/>
              </a:spcAft>
              <a:buClr>
                <a:srgbClr val="206E7C"/>
              </a:buClr>
              <a:buSzPts val="1200"/>
              <a:buNone/>
              <a:defRPr>
                <a:solidFill>
                  <a:srgbClr val="206E7C"/>
                </a:solidFill>
              </a:defRPr>
            </a:lvl4pPr>
            <a:lvl5pPr lvl="4" rtl="0">
              <a:lnSpc>
                <a:spcPct val="100000"/>
              </a:lnSpc>
              <a:spcBef>
                <a:spcPts val="0"/>
              </a:spcBef>
              <a:spcAft>
                <a:spcPts val="0"/>
              </a:spcAft>
              <a:buClr>
                <a:srgbClr val="206E7C"/>
              </a:buClr>
              <a:buSzPts val="1000"/>
              <a:buNone/>
              <a:defRPr>
                <a:solidFill>
                  <a:srgbClr val="206E7C"/>
                </a:solidFill>
              </a:defRPr>
            </a:lvl5pPr>
            <a:lvl6pPr lvl="5" rtl="0">
              <a:lnSpc>
                <a:spcPct val="100000"/>
              </a:lnSpc>
              <a:spcBef>
                <a:spcPts val="0"/>
              </a:spcBef>
              <a:spcAft>
                <a:spcPts val="0"/>
              </a:spcAft>
              <a:buClr>
                <a:srgbClr val="206E7C"/>
              </a:buClr>
              <a:buSzPts val="800"/>
              <a:buNone/>
              <a:defRPr>
                <a:solidFill>
                  <a:srgbClr val="206E7C"/>
                </a:solidFill>
              </a:defRPr>
            </a:lvl6pPr>
            <a:lvl7pPr lvl="6" rtl="0">
              <a:lnSpc>
                <a:spcPct val="100000"/>
              </a:lnSpc>
              <a:spcBef>
                <a:spcPts val="0"/>
              </a:spcBef>
              <a:spcAft>
                <a:spcPts val="0"/>
              </a:spcAft>
              <a:buClr>
                <a:srgbClr val="206E7C"/>
              </a:buClr>
              <a:buSzPts val="800"/>
              <a:buNone/>
              <a:defRPr>
                <a:solidFill>
                  <a:srgbClr val="206E7C"/>
                </a:solidFill>
              </a:defRPr>
            </a:lvl7pPr>
            <a:lvl8pPr lvl="7" rtl="0">
              <a:lnSpc>
                <a:spcPct val="100000"/>
              </a:lnSpc>
              <a:spcBef>
                <a:spcPts val="0"/>
              </a:spcBef>
              <a:spcAft>
                <a:spcPts val="0"/>
              </a:spcAft>
              <a:buClr>
                <a:srgbClr val="206E7C"/>
              </a:buClr>
              <a:buSzPts val="800"/>
              <a:buNone/>
              <a:defRPr>
                <a:solidFill>
                  <a:srgbClr val="206E7C"/>
                </a:solidFill>
              </a:defRPr>
            </a:lvl8pPr>
            <a:lvl9pPr lvl="8" rtl="0">
              <a:lnSpc>
                <a:spcPct val="100000"/>
              </a:lnSpc>
              <a:spcBef>
                <a:spcPts val="0"/>
              </a:spcBef>
              <a:spcAft>
                <a:spcPts val="0"/>
              </a:spcAft>
              <a:buClr>
                <a:srgbClr val="206E7C"/>
              </a:buClr>
              <a:buSzPts val="800"/>
              <a:buNone/>
              <a:defRPr>
                <a:solidFill>
                  <a:srgbClr val="206E7C"/>
                </a:solidFill>
              </a:defRPr>
            </a:lvl9pPr>
          </a:lstStyle>
          <a:p>
            <a:endParaRPr/>
          </a:p>
        </p:txBody>
      </p:sp>
      <p:sp>
        <p:nvSpPr>
          <p:cNvPr id="12" name="Shape 12"/>
          <p:cNvSpPr txBox="1">
            <a:spLocks noGrp="1"/>
          </p:cNvSpPr>
          <p:nvPr>
            <p:ph type="subTitle" idx="2"/>
          </p:nvPr>
        </p:nvSpPr>
        <p:spPr>
          <a:xfrm>
            <a:off x="1190575" y="4444055"/>
            <a:ext cx="2736000" cy="261900"/>
          </a:xfrm>
          <a:prstGeom prst="rect">
            <a:avLst/>
          </a:prstGeom>
        </p:spPr>
        <p:txBody>
          <a:bodyPr wrap="square" lIns="91425" tIns="91425" rIns="91425" bIns="91425" anchor="t" anchorCtr="0"/>
          <a:lstStyle>
            <a:lvl1pPr lvl="0" rtl="0">
              <a:spcBef>
                <a:spcPts val="0"/>
              </a:spcBef>
              <a:buNone/>
              <a:defRPr sz="8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ivider Blue">
    <p:bg>
      <p:bgPr>
        <a:solidFill>
          <a:srgbClr val="00CFFF"/>
        </a:solidFill>
        <a:effectLst/>
      </p:bgPr>
    </p:bg>
    <p:spTree>
      <p:nvGrpSpPr>
        <p:cNvPr id="1" name="Shape 19"/>
        <p:cNvGrpSpPr/>
        <p:nvPr/>
      </p:nvGrpSpPr>
      <p:grpSpPr>
        <a:xfrm>
          <a:off x="0" y="0"/>
          <a:ext cx="0" cy="0"/>
          <a:chOff x="0" y="0"/>
          <a:chExt cx="0" cy="0"/>
        </a:xfrm>
      </p:grpSpPr>
      <p:sp>
        <p:nvSpPr>
          <p:cNvPr id="20" name="Shape 20"/>
          <p:cNvSpPr txBox="1">
            <a:spLocks noGrp="1"/>
          </p:cNvSpPr>
          <p:nvPr>
            <p:ph type="sldNum" idx="12"/>
          </p:nvPr>
        </p:nvSpPr>
        <p:spPr>
          <a:xfrm>
            <a:off x="8472450" y="4765389"/>
            <a:ext cx="548700" cy="2619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21" name="Shape 21"/>
          <p:cNvSpPr txBox="1">
            <a:spLocks noGrp="1"/>
          </p:cNvSpPr>
          <p:nvPr>
            <p:ph type="ctrTitle"/>
          </p:nvPr>
        </p:nvSpPr>
        <p:spPr>
          <a:xfrm>
            <a:off x="712850" y="536207"/>
            <a:ext cx="7386600" cy="3732900"/>
          </a:xfrm>
          <a:prstGeom prst="rect">
            <a:avLst/>
          </a:prstGeom>
        </p:spPr>
        <p:txBody>
          <a:bodyPr wrap="square" lIns="91425" tIns="91425" rIns="91425" bIns="91425" anchor="ctr" anchorCtr="0"/>
          <a:lstStyle>
            <a:lvl1pPr lvl="0" rtl="0">
              <a:spcBef>
                <a:spcPts val="0"/>
              </a:spcBef>
              <a:buClr>
                <a:srgbClr val="1C304A"/>
              </a:buClr>
              <a:buSzPts val="6000"/>
              <a:buNone/>
              <a:defRPr sz="6000" b="1">
                <a:solidFill>
                  <a:srgbClr val="1C304A"/>
                </a:solidFill>
              </a:defRPr>
            </a:lvl1pPr>
            <a:lvl2pPr lvl="1" algn="ctr" rtl="0">
              <a:spcBef>
                <a:spcPts val="0"/>
              </a:spcBef>
              <a:buClr>
                <a:srgbClr val="1C304A"/>
              </a:buClr>
              <a:buSzPts val="6000"/>
              <a:buNone/>
              <a:defRPr sz="6000">
                <a:solidFill>
                  <a:srgbClr val="1C304A"/>
                </a:solidFill>
              </a:defRPr>
            </a:lvl2pPr>
            <a:lvl3pPr lvl="2" algn="ctr" rtl="0">
              <a:spcBef>
                <a:spcPts val="0"/>
              </a:spcBef>
              <a:buClr>
                <a:srgbClr val="1C304A"/>
              </a:buClr>
              <a:buSzPts val="6000"/>
              <a:buNone/>
              <a:defRPr sz="6000">
                <a:solidFill>
                  <a:srgbClr val="1C304A"/>
                </a:solidFill>
              </a:defRPr>
            </a:lvl3pPr>
            <a:lvl4pPr lvl="3" algn="ctr" rtl="0">
              <a:spcBef>
                <a:spcPts val="0"/>
              </a:spcBef>
              <a:buClr>
                <a:srgbClr val="1C304A"/>
              </a:buClr>
              <a:buSzPts val="6000"/>
              <a:buNone/>
              <a:defRPr sz="6000">
                <a:solidFill>
                  <a:srgbClr val="1C304A"/>
                </a:solidFill>
              </a:defRPr>
            </a:lvl4pPr>
            <a:lvl5pPr lvl="4" algn="ctr" rtl="0">
              <a:spcBef>
                <a:spcPts val="0"/>
              </a:spcBef>
              <a:buClr>
                <a:srgbClr val="1C304A"/>
              </a:buClr>
              <a:buSzPts val="6000"/>
              <a:buNone/>
              <a:defRPr sz="6000">
                <a:solidFill>
                  <a:srgbClr val="1C304A"/>
                </a:solidFill>
              </a:defRPr>
            </a:lvl5pPr>
            <a:lvl6pPr lvl="5" algn="ctr" rtl="0">
              <a:spcBef>
                <a:spcPts val="0"/>
              </a:spcBef>
              <a:buClr>
                <a:srgbClr val="1C304A"/>
              </a:buClr>
              <a:buSzPts val="6000"/>
              <a:buNone/>
              <a:defRPr sz="6000">
                <a:solidFill>
                  <a:srgbClr val="1C304A"/>
                </a:solidFill>
              </a:defRPr>
            </a:lvl6pPr>
            <a:lvl7pPr lvl="6" algn="ctr" rtl="0">
              <a:spcBef>
                <a:spcPts val="0"/>
              </a:spcBef>
              <a:buClr>
                <a:srgbClr val="1C304A"/>
              </a:buClr>
              <a:buSzPts val="6000"/>
              <a:buNone/>
              <a:defRPr sz="6000">
                <a:solidFill>
                  <a:srgbClr val="1C304A"/>
                </a:solidFill>
              </a:defRPr>
            </a:lvl7pPr>
            <a:lvl8pPr lvl="7" algn="ctr" rtl="0">
              <a:spcBef>
                <a:spcPts val="0"/>
              </a:spcBef>
              <a:buClr>
                <a:srgbClr val="1C304A"/>
              </a:buClr>
              <a:buSzPts val="6000"/>
              <a:buNone/>
              <a:defRPr sz="6000">
                <a:solidFill>
                  <a:srgbClr val="1C304A"/>
                </a:solidFill>
              </a:defRPr>
            </a:lvl8pPr>
            <a:lvl9pPr lvl="8" algn="ctr" rtl="0">
              <a:spcBef>
                <a:spcPts val="0"/>
              </a:spcBef>
              <a:buClr>
                <a:srgbClr val="1C304A"/>
              </a:buClr>
              <a:buSzPts val="6000"/>
              <a:buNone/>
              <a:defRPr sz="6000">
                <a:solidFill>
                  <a:srgbClr val="1C304A"/>
                </a:solidFill>
              </a:defRPr>
            </a:lvl9pPr>
          </a:lstStyle>
          <a:p>
            <a:endParaRPr/>
          </a:p>
        </p:txBody>
      </p:sp>
      <p:sp>
        <p:nvSpPr>
          <p:cNvPr id="22" name="Shape 22"/>
          <p:cNvSpPr txBox="1">
            <a:spLocks noGrp="1"/>
          </p:cNvSpPr>
          <p:nvPr>
            <p:ph type="subTitle" idx="1"/>
          </p:nvPr>
        </p:nvSpPr>
        <p:spPr>
          <a:xfrm>
            <a:off x="746072" y="292250"/>
            <a:ext cx="5017500" cy="667500"/>
          </a:xfrm>
          <a:prstGeom prst="rect">
            <a:avLst/>
          </a:prstGeom>
        </p:spPr>
        <p:txBody>
          <a:bodyPr wrap="square"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Divider Dark Blue">
    <p:bg>
      <p:bgPr>
        <a:solidFill>
          <a:srgbClr val="1C304A"/>
        </a:solidFill>
        <a:effectLst/>
      </p:bgPr>
    </p:bg>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472450" y="4765389"/>
            <a:ext cx="548700" cy="2619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sz="600">
                <a:solidFill>
                  <a:srgbClr val="00CFFF"/>
                </a:solidFill>
              </a:rPr>
              <a:t>‹#›</a:t>
            </a:fld>
            <a:endParaRPr lang="en" sz="600">
              <a:solidFill>
                <a:srgbClr val="00CFFF"/>
              </a:solidFill>
            </a:endParaRPr>
          </a:p>
        </p:txBody>
      </p:sp>
      <p:sp>
        <p:nvSpPr>
          <p:cNvPr id="26" name="Shape 26"/>
          <p:cNvSpPr txBox="1">
            <a:spLocks noGrp="1"/>
          </p:cNvSpPr>
          <p:nvPr>
            <p:ph type="ctrTitle"/>
          </p:nvPr>
        </p:nvSpPr>
        <p:spPr>
          <a:xfrm>
            <a:off x="712850" y="536207"/>
            <a:ext cx="7386600" cy="3732900"/>
          </a:xfrm>
          <a:prstGeom prst="rect">
            <a:avLst/>
          </a:prstGeom>
        </p:spPr>
        <p:txBody>
          <a:bodyPr wrap="square" lIns="91425" tIns="91425" rIns="91425" bIns="91425" anchor="ctr" anchorCtr="0"/>
          <a:lstStyle>
            <a:lvl1pPr lvl="0" rtl="0">
              <a:spcBef>
                <a:spcPts val="0"/>
              </a:spcBef>
              <a:buClr>
                <a:srgbClr val="00CFFF"/>
              </a:buClr>
              <a:buSzPts val="6000"/>
              <a:buNone/>
              <a:defRPr sz="6000" b="1">
                <a:solidFill>
                  <a:srgbClr val="00CFFF"/>
                </a:solidFill>
              </a:defRPr>
            </a:lvl1pPr>
            <a:lvl2pPr lvl="1" algn="ctr" rtl="0">
              <a:spcBef>
                <a:spcPts val="0"/>
              </a:spcBef>
              <a:buClr>
                <a:srgbClr val="1C304A"/>
              </a:buClr>
              <a:buSzPts val="6000"/>
              <a:buNone/>
              <a:defRPr sz="6000">
                <a:solidFill>
                  <a:srgbClr val="1C304A"/>
                </a:solidFill>
              </a:defRPr>
            </a:lvl2pPr>
            <a:lvl3pPr lvl="2" algn="ctr" rtl="0">
              <a:spcBef>
                <a:spcPts val="0"/>
              </a:spcBef>
              <a:buClr>
                <a:srgbClr val="1C304A"/>
              </a:buClr>
              <a:buSzPts val="6000"/>
              <a:buNone/>
              <a:defRPr sz="6000">
                <a:solidFill>
                  <a:srgbClr val="1C304A"/>
                </a:solidFill>
              </a:defRPr>
            </a:lvl3pPr>
            <a:lvl4pPr lvl="3" algn="ctr" rtl="0">
              <a:spcBef>
                <a:spcPts val="0"/>
              </a:spcBef>
              <a:buClr>
                <a:srgbClr val="1C304A"/>
              </a:buClr>
              <a:buSzPts val="6000"/>
              <a:buNone/>
              <a:defRPr sz="6000">
                <a:solidFill>
                  <a:srgbClr val="1C304A"/>
                </a:solidFill>
              </a:defRPr>
            </a:lvl4pPr>
            <a:lvl5pPr lvl="4" algn="ctr" rtl="0">
              <a:spcBef>
                <a:spcPts val="0"/>
              </a:spcBef>
              <a:buClr>
                <a:srgbClr val="1C304A"/>
              </a:buClr>
              <a:buSzPts val="6000"/>
              <a:buNone/>
              <a:defRPr sz="6000">
                <a:solidFill>
                  <a:srgbClr val="1C304A"/>
                </a:solidFill>
              </a:defRPr>
            </a:lvl5pPr>
            <a:lvl6pPr lvl="5" algn="ctr" rtl="0">
              <a:spcBef>
                <a:spcPts val="0"/>
              </a:spcBef>
              <a:buClr>
                <a:srgbClr val="1C304A"/>
              </a:buClr>
              <a:buSzPts val="6000"/>
              <a:buNone/>
              <a:defRPr sz="6000">
                <a:solidFill>
                  <a:srgbClr val="1C304A"/>
                </a:solidFill>
              </a:defRPr>
            </a:lvl6pPr>
            <a:lvl7pPr lvl="6" algn="ctr" rtl="0">
              <a:spcBef>
                <a:spcPts val="0"/>
              </a:spcBef>
              <a:buClr>
                <a:srgbClr val="1C304A"/>
              </a:buClr>
              <a:buSzPts val="6000"/>
              <a:buNone/>
              <a:defRPr sz="6000">
                <a:solidFill>
                  <a:srgbClr val="1C304A"/>
                </a:solidFill>
              </a:defRPr>
            </a:lvl7pPr>
            <a:lvl8pPr lvl="7" algn="ctr" rtl="0">
              <a:spcBef>
                <a:spcPts val="0"/>
              </a:spcBef>
              <a:buClr>
                <a:srgbClr val="1C304A"/>
              </a:buClr>
              <a:buSzPts val="6000"/>
              <a:buNone/>
              <a:defRPr sz="6000">
                <a:solidFill>
                  <a:srgbClr val="1C304A"/>
                </a:solidFill>
              </a:defRPr>
            </a:lvl8pPr>
            <a:lvl9pPr lvl="8" algn="ctr" rtl="0">
              <a:spcBef>
                <a:spcPts val="0"/>
              </a:spcBef>
              <a:buClr>
                <a:srgbClr val="1C304A"/>
              </a:buClr>
              <a:buSzPts val="6000"/>
              <a:buNone/>
              <a:defRPr sz="6000">
                <a:solidFill>
                  <a:srgbClr val="1C304A"/>
                </a:solidFill>
              </a:defRPr>
            </a:lvl9pPr>
          </a:lstStyle>
          <a:p>
            <a:endParaRPr/>
          </a:p>
        </p:txBody>
      </p:sp>
      <p:sp>
        <p:nvSpPr>
          <p:cNvPr id="27" name="Shape 27"/>
          <p:cNvSpPr txBox="1">
            <a:spLocks noGrp="1"/>
          </p:cNvSpPr>
          <p:nvPr>
            <p:ph type="subTitle" idx="1"/>
          </p:nvPr>
        </p:nvSpPr>
        <p:spPr>
          <a:xfrm>
            <a:off x="746072" y="292250"/>
            <a:ext cx="5017500" cy="667500"/>
          </a:xfrm>
          <a:prstGeom prst="rect">
            <a:avLst/>
          </a:prstGeom>
        </p:spPr>
        <p:txBody>
          <a:bodyPr wrap="square" lIns="91425" tIns="91425" rIns="91425" bIns="91425" anchor="ctr" anchorCtr="0"/>
          <a:lstStyle>
            <a:lvl1pPr lvl="0" rtl="0">
              <a:spcBef>
                <a:spcPts val="0"/>
              </a:spcBef>
              <a:buNone/>
              <a:defRPr sz="1200" b="1">
                <a:solidFill>
                  <a:srgbClr val="FFFFFF"/>
                </a:solidFill>
              </a:defRPr>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25EC7A-CC94-4315-B76E-A83A3E0FDAA7}"/>
              </a:ext>
            </a:extLst>
          </p:cNvPr>
          <p:cNvSpPr>
            <a:spLocks noGrp="1"/>
          </p:cNvSpPr>
          <p:nvPr>
            <p:ph type="title"/>
          </p:nvPr>
        </p:nvSpPr>
        <p:spPr/>
        <p:txBody>
          <a:bodyPr/>
          <a:lstStyle>
            <a:lvl1pPr>
              <a:defRPr sz="3000" b="1">
                <a:solidFill>
                  <a:srgbClr val="002060"/>
                </a:solidFill>
              </a:defRPr>
            </a:lvl1pPr>
          </a:lstStyle>
          <a:p>
            <a:r>
              <a:rPr lang="en-US" dirty="0"/>
              <a:t>Click to edit Master title style</a:t>
            </a:r>
          </a:p>
        </p:txBody>
      </p:sp>
      <p:sp>
        <p:nvSpPr>
          <p:cNvPr id="3" name="Slide Number Placeholder 2">
            <a:extLst>
              <a:ext uri="{FF2B5EF4-FFF2-40B4-BE49-F238E27FC236}">
                <a16:creationId xmlns="" xmlns:a16="http://schemas.microsoft.com/office/drawing/2014/main" id="{455C077D-EBAE-4A2E-A190-1A9BDEFF3891}"/>
              </a:ext>
            </a:extLst>
          </p:cNvPr>
          <p:cNvSpPr>
            <a:spLocks noGrp="1"/>
          </p:cNvSpPr>
          <p:nvPr>
            <p:ph type="sldNum" idx="10"/>
          </p:nvPr>
        </p:nvSpPr>
        <p:spPr/>
        <p:txBody>
          <a:bodyPr/>
          <a:lstStyle/>
          <a:p>
            <a:pPr marL="0" lvl="0" indent="0" algn="r" rtl="0">
              <a:spcBef>
                <a:spcPts val="0"/>
              </a:spcBef>
              <a:buNone/>
            </a:pPr>
            <a:fld id="{00000000-1234-1234-1234-123412341234}" type="slidenum">
              <a:rPr lang="en" sz="1000" smtClean="0">
                <a:solidFill>
                  <a:schemeClr val="dk2"/>
                </a:solidFill>
                <a:latin typeface="Helvetica Neue"/>
                <a:ea typeface="Helvetica Neue"/>
                <a:cs typeface="Helvetica Neue"/>
                <a:sym typeface="Helvetica Neue"/>
              </a:rPr>
              <a:t>‹#›</a:t>
            </a:fld>
            <a:endParaRPr lang="en" sz="1000">
              <a:solidFill>
                <a:schemeClr val="dk2"/>
              </a:solidFill>
              <a:latin typeface="Helvetica Neue"/>
              <a:ea typeface="Helvetica Neue"/>
              <a:cs typeface="Helvetica Neue"/>
              <a:sym typeface="Helvetica Neue"/>
            </a:endParaRPr>
          </a:p>
        </p:txBody>
      </p:sp>
      <p:sp>
        <p:nvSpPr>
          <p:cNvPr id="5" name="Content Placeholder 4">
            <a:extLst>
              <a:ext uri="{FF2B5EF4-FFF2-40B4-BE49-F238E27FC236}">
                <a16:creationId xmlns="" xmlns:a16="http://schemas.microsoft.com/office/drawing/2014/main" id="{D94DC777-767A-4862-B650-49F8B11589D4}"/>
              </a:ext>
            </a:extLst>
          </p:cNvPr>
          <p:cNvSpPr>
            <a:spLocks noGrp="1"/>
          </p:cNvSpPr>
          <p:nvPr>
            <p:ph sz="quarter" idx="11"/>
          </p:nvPr>
        </p:nvSpPr>
        <p:spPr>
          <a:xfrm>
            <a:off x="376238" y="1187450"/>
            <a:ext cx="5829300" cy="3371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 xmlns:a16="http://schemas.microsoft.com/office/drawing/2014/main" id="{C8B249B1-699E-48BD-A68F-6BFA457571A3}"/>
              </a:ext>
            </a:extLst>
          </p:cNvPr>
          <p:cNvSpPr>
            <a:spLocks noGrp="1"/>
          </p:cNvSpPr>
          <p:nvPr>
            <p:ph sz="quarter" idx="12"/>
          </p:nvPr>
        </p:nvSpPr>
        <p:spPr>
          <a:xfrm>
            <a:off x="6394450" y="1200150"/>
            <a:ext cx="2438400" cy="33591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857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25EC7A-CC94-4315-B76E-A83A3E0FDAA7}"/>
              </a:ext>
            </a:extLst>
          </p:cNvPr>
          <p:cNvSpPr>
            <a:spLocks noGrp="1"/>
          </p:cNvSpPr>
          <p:nvPr>
            <p:ph type="title"/>
          </p:nvPr>
        </p:nvSpPr>
        <p:spPr>
          <a:xfrm>
            <a:off x="3290888" y="432055"/>
            <a:ext cx="1971057" cy="572700"/>
          </a:xfrm>
        </p:spPr>
        <p:txBody>
          <a:bodyPr/>
          <a:lstStyle>
            <a:lvl1pPr>
              <a:defRPr sz="3000" b="1">
                <a:solidFill>
                  <a:schemeClr val="bg1"/>
                </a:solidFill>
              </a:defRPr>
            </a:lvl1pPr>
          </a:lstStyle>
          <a:p>
            <a:r>
              <a:rPr lang="en-US" dirty="0"/>
              <a:t>Click to edit Master title style</a:t>
            </a:r>
          </a:p>
        </p:txBody>
      </p:sp>
      <p:sp>
        <p:nvSpPr>
          <p:cNvPr id="3" name="Slide Number Placeholder 2">
            <a:extLst>
              <a:ext uri="{FF2B5EF4-FFF2-40B4-BE49-F238E27FC236}">
                <a16:creationId xmlns="" xmlns:a16="http://schemas.microsoft.com/office/drawing/2014/main" id="{455C077D-EBAE-4A2E-A190-1A9BDEFF3891}"/>
              </a:ext>
            </a:extLst>
          </p:cNvPr>
          <p:cNvSpPr>
            <a:spLocks noGrp="1"/>
          </p:cNvSpPr>
          <p:nvPr>
            <p:ph type="sldNum" idx="10"/>
          </p:nvPr>
        </p:nvSpPr>
        <p:spPr/>
        <p:txBody>
          <a:bodyPr/>
          <a:lstStyle/>
          <a:p>
            <a:pPr marL="0" lvl="0" indent="0" algn="r" rtl="0">
              <a:spcBef>
                <a:spcPts val="0"/>
              </a:spcBef>
              <a:buNone/>
            </a:pPr>
            <a:fld id="{00000000-1234-1234-1234-123412341234}" type="slidenum">
              <a:rPr lang="en" sz="1000" smtClean="0">
                <a:solidFill>
                  <a:schemeClr val="dk2"/>
                </a:solidFill>
                <a:latin typeface="Helvetica Neue"/>
                <a:ea typeface="Helvetica Neue"/>
                <a:cs typeface="Helvetica Neue"/>
                <a:sym typeface="Helvetica Neue"/>
              </a:rPr>
              <a:t>‹#›</a:t>
            </a:fld>
            <a:endParaRPr lang="en" sz="1000">
              <a:solidFill>
                <a:schemeClr val="dk2"/>
              </a:solidFill>
              <a:latin typeface="Helvetica Neue"/>
              <a:ea typeface="Helvetica Neue"/>
              <a:cs typeface="Helvetica Neue"/>
              <a:sym typeface="Helvetica Neue"/>
            </a:endParaRPr>
          </a:p>
        </p:txBody>
      </p:sp>
      <p:sp>
        <p:nvSpPr>
          <p:cNvPr id="5" name="Content Placeholder 4">
            <a:extLst>
              <a:ext uri="{FF2B5EF4-FFF2-40B4-BE49-F238E27FC236}">
                <a16:creationId xmlns="" xmlns:a16="http://schemas.microsoft.com/office/drawing/2014/main" id="{D94DC777-767A-4862-B650-49F8B11589D4}"/>
              </a:ext>
            </a:extLst>
          </p:cNvPr>
          <p:cNvSpPr>
            <a:spLocks noGrp="1"/>
          </p:cNvSpPr>
          <p:nvPr>
            <p:ph sz="quarter" idx="11"/>
          </p:nvPr>
        </p:nvSpPr>
        <p:spPr>
          <a:xfrm>
            <a:off x="901530" y="603270"/>
            <a:ext cx="7062179" cy="40599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155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Content">
    <p:bg>
      <p:bgPr>
        <a:solidFill>
          <a:srgbClr val="1C304A"/>
        </a:solidFill>
        <a:effectLst/>
      </p:bgPr>
    </p:bg>
    <p:spTree>
      <p:nvGrpSpPr>
        <p:cNvPr id="1" name="Shape 305"/>
        <p:cNvGrpSpPr/>
        <p:nvPr/>
      </p:nvGrpSpPr>
      <p:grpSpPr>
        <a:xfrm>
          <a:off x="0" y="0"/>
          <a:ext cx="0" cy="0"/>
          <a:chOff x="0" y="0"/>
          <a:chExt cx="0" cy="0"/>
        </a:xfrm>
      </p:grpSpPr>
      <p:sp>
        <p:nvSpPr>
          <p:cNvPr id="306" name="Shape 306"/>
          <p:cNvSpPr txBox="1">
            <a:spLocks noGrp="1"/>
          </p:cNvSpPr>
          <p:nvPr>
            <p:ph type="ctrTitle"/>
          </p:nvPr>
        </p:nvSpPr>
        <p:spPr>
          <a:xfrm>
            <a:off x="712850" y="289402"/>
            <a:ext cx="7386600" cy="844200"/>
          </a:xfrm>
          <a:prstGeom prst="rect">
            <a:avLst/>
          </a:prstGeom>
        </p:spPr>
        <p:txBody>
          <a:bodyPr wrap="square" lIns="91425" tIns="91425" rIns="91425" bIns="91425" anchor="t" anchorCtr="0"/>
          <a:lstStyle>
            <a:lvl1pPr lvl="0" rtl="0">
              <a:lnSpc>
                <a:spcPct val="100000"/>
              </a:lnSpc>
              <a:spcBef>
                <a:spcPts val="0"/>
              </a:spcBef>
              <a:buClr>
                <a:srgbClr val="00CFFF"/>
              </a:buClr>
              <a:buSzPts val="2600"/>
              <a:buNone/>
              <a:defRPr sz="2600" b="1">
                <a:solidFill>
                  <a:srgbClr val="00CFFF"/>
                </a:solidFill>
              </a:defRPr>
            </a:lvl1pPr>
            <a:lvl2pPr lvl="1" algn="ctr" rtl="0">
              <a:spcBef>
                <a:spcPts val="0"/>
              </a:spcBef>
              <a:buClr>
                <a:srgbClr val="1C304A"/>
              </a:buClr>
              <a:buSzPts val="2800"/>
              <a:buNone/>
              <a:defRPr>
                <a:solidFill>
                  <a:srgbClr val="1C304A"/>
                </a:solidFill>
              </a:defRPr>
            </a:lvl2pPr>
            <a:lvl3pPr lvl="2" algn="ctr" rtl="0">
              <a:spcBef>
                <a:spcPts val="0"/>
              </a:spcBef>
              <a:buClr>
                <a:srgbClr val="1C304A"/>
              </a:buClr>
              <a:buSzPts val="2800"/>
              <a:buNone/>
              <a:defRPr>
                <a:solidFill>
                  <a:srgbClr val="1C304A"/>
                </a:solidFill>
              </a:defRPr>
            </a:lvl3pPr>
            <a:lvl4pPr lvl="3" algn="ctr" rtl="0">
              <a:spcBef>
                <a:spcPts val="0"/>
              </a:spcBef>
              <a:buClr>
                <a:srgbClr val="1C304A"/>
              </a:buClr>
              <a:buSzPts val="2800"/>
              <a:buNone/>
              <a:defRPr>
                <a:solidFill>
                  <a:srgbClr val="1C304A"/>
                </a:solidFill>
              </a:defRPr>
            </a:lvl4pPr>
            <a:lvl5pPr lvl="4" algn="ctr" rtl="0">
              <a:spcBef>
                <a:spcPts val="0"/>
              </a:spcBef>
              <a:buClr>
                <a:srgbClr val="1C304A"/>
              </a:buClr>
              <a:buSzPts val="2800"/>
              <a:buNone/>
              <a:defRPr>
                <a:solidFill>
                  <a:srgbClr val="1C304A"/>
                </a:solidFill>
              </a:defRPr>
            </a:lvl5pPr>
            <a:lvl6pPr lvl="5" algn="ctr" rtl="0">
              <a:spcBef>
                <a:spcPts val="0"/>
              </a:spcBef>
              <a:buClr>
                <a:srgbClr val="1C304A"/>
              </a:buClr>
              <a:buSzPts val="2800"/>
              <a:buNone/>
              <a:defRPr>
                <a:solidFill>
                  <a:srgbClr val="1C304A"/>
                </a:solidFill>
              </a:defRPr>
            </a:lvl6pPr>
            <a:lvl7pPr lvl="6" algn="ctr" rtl="0">
              <a:spcBef>
                <a:spcPts val="0"/>
              </a:spcBef>
              <a:buClr>
                <a:srgbClr val="1C304A"/>
              </a:buClr>
              <a:buSzPts val="2800"/>
              <a:buNone/>
              <a:defRPr>
                <a:solidFill>
                  <a:srgbClr val="1C304A"/>
                </a:solidFill>
              </a:defRPr>
            </a:lvl7pPr>
            <a:lvl8pPr lvl="7" algn="ctr" rtl="0">
              <a:spcBef>
                <a:spcPts val="0"/>
              </a:spcBef>
              <a:buClr>
                <a:srgbClr val="1C304A"/>
              </a:buClr>
              <a:buSzPts val="2800"/>
              <a:buNone/>
              <a:defRPr>
                <a:solidFill>
                  <a:srgbClr val="1C304A"/>
                </a:solidFill>
              </a:defRPr>
            </a:lvl8pPr>
            <a:lvl9pPr lvl="8" algn="ctr" rtl="0">
              <a:spcBef>
                <a:spcPts val="0"/>
              </a:spcBef>
              <a:buClr>
                <a:srgbClr val="1C304A"/>
              </a:buClr>
              <a:buSzPts val="2800"/>
              <a:buNone/>
              <a:defRPr>
                <a:solidFill>
                  <a:srgbClr val="1C304A"/>
                </a:solidFill>
              </a:defRPr>
            </a:lvl9pPr>
          </a:lstStyle>
          <a:p>
            <a:endParaRPr/>
          </a:p>
        </p:txBody>
      </p:sp>
      <p:sp>
        <p:nvSpPr>
          <p:cNvPr id="308" name="Shape 308"/>
          <p:cNvSpPr txBox="1">
            <a:spLocks noGrp="1"/>
          </p:cNvSpPr>
          <p:nvPr>
            <p:ph type="sldNum" idx="12"/>
          </p:nvPr>
        </p:nvSpPr>
        <p:spPr>
          <a:xfrm>
            <a:off x="8472450" y="4765389"/>
            <a:ext cx="548700" cy="2619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sz="600">
                <a:solidFill>
                  <a:srgbClr val="00CFFF"/>
                </a:solidFill>
              </a:rPr>
              <a:t>‹#›</a:t>
            </a:fld>
            <a:endParaRPr lang="en" sz="600">
              <a:solidFill>
                <a:srgbClr val="00CFFF"/>
              </a:solidFill>
            </a:endParaRPr>
          </a:p>
        </p:txBody>
      </p:sp>
      <p:sp>
        <p:nvSpPr>
          <p:cNvPr id="3" name="Content Placeholder 2">
            <a:extLst>
              <a:ext uri="{FF2B5EF4-FFF2-40B4-BE49-F238E27FC236}">
                <a16:creationId xmlns="" xmlns:a16="http://schemas.microsoft.com/office/drawing/2014/main" id="{E2C62DEE-B8F4-4C82-A867-503D0C527E25}"/>
              </a:ext>
            </a:extLst>
          </p:cNvPr>
          <p:cNvSpPr>
            <a:spLocks noGrp="1"/>
          </p:cNvSpPr>
          <p:nvPr>
            <p:ph sz="quarter" idx="13"/>
          </p:nvPr>
        </p:nvSpPr>
        <p:spPr>
          <a:xfrm>
            <a:off x="712788" y="1268413"/>
            <a:ext cx="7386637" cy="36639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White - 3 column ">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737118" y="2471784"/>
            <a:ext cx="2258100" cy="1332600"/>
          </a:xfrm>
          <a:prstGeom prst="rect">
            <a:avLst/>
          </a:prstGeom>
        </p:spPr>
        <p:txBody>
          <a:bodyPr wrap="square" lIns="91425" tIns="91425" rIns="91425" bIns="91425" anchor="t" anchorCtr="0"/>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
        <p:nvSpPr>
          <p:cNvPr id="340" name="Shape 340"/>
          <p:cNvSpPr/>
          <p:nvPr/>
        </p:nvSpPr>
        <p:spPr>
          <a:xfrm>
            <a:off x="435775" y="4943725"/>
            <a:ext cx="116700" cy="137700"/>
          </a:xfrm>
          <a:prstGeom prst="rect">
            <a:avLst/>
          </a:pr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41" name="Shape 341"/>
          <p:cNvSpPr txBox="1">
            <a:spLocks noGrp="1"/>
          </p:cNvSpPr>
          <p:nvPr>
            <p:ph type="body" idx="2"/>
          </p:nvPr>
        </p:nvSpPr>
        <p:spPr>
          <a:xfrm>
            <a:off x="3323393" y="2471784"/>
            <a:ext cx="2258100" cy="1332600"/>
          </a:xfrm>
          <a:prstGeom prst="rect">
            <a:avLst/>
          </a:prstGeom>
        </p:spPr>
        <p:txBody>
          <a:bodyPr wrap="square" lIns="91425" tIns="91425" rIns="91425" bIns="91425" anchor="t" anchorCtr="0"/>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
        <p:nvSpPr>
          <p:cNvPr id="342" name="Shape 342"/>
          <p:cNvSpPr txBox="1">
            <a:spLocks noGrp="1"/>
          </p:cNvSpPr>
          <p:nvPr>
            <p:ph type="body" idx="3"/>
          </p:nvPr>
        </p:nvSpPr>
        <p:spPr>
          <a:xfrm>
            <a:off x="5909667" y="2471784"/>
            <a:ext cx="2258100" cy="1332600"/>
          </a:xfrm>
          <a:prstGeom prst="rect">
            <a:avLst/>
          </a:prstGeom>
        </p:spPr>
        <p:txBody>
          <a:bodyPr wrap="square" lIns="91425" tIns="91425" rIns="91425" bIns="91425" anchor="t" anchorCtr="0"/>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
        <p:nvSpPr>
          <p:cNvPr id="343" name="Shape 343"/>
          <p:cNvSpPr txBox="1">
            <a:spLocks noGrp="1"/>
          </p:cNvSpPr>
          <p:nvPr>
            <p:ph type="ctrTitle"/>
          </p:nvPr>
        </p:nvSpPr>
        <p:spPr>
          <a:xfrm>
            <a:off x="718662" y="614727"/>
            <a:ext cx="7386600" cy="844200"/>
          </a:xfrm>
          <a:prstGeom prst="rect">
            <a:avLst/>
          </a:prstGeom>
        </p:spPr>
        <p:txBody>
          <a:bodyPr wrap="square" lIns="91425" tIns="91425" rIns="91425" bIns="91425" anchor="t" anchorCtr="0"/>
          <a:lstStyle>
            <a:lvl1pPr lvl="0" rtl="0">
              <a:lnSpc>
                <a:spcPct val="100000"/>
              </a:lnSpc>
              <a:spcBef>
                <a:spcPts val="0"/>
              </a:spcBef>
              <a:buClr>
                <a:srgbClr val="046B99"/>
              </a:buClr>
              <a:buSzPts val="2600"/>
              <a:buNone/>
              <a:defRPr sz="2600" b="1">
                <a:solidFill>
                  <a:srgbClr val="046B99"/>
                </a:solidFill>
              </a:defRPr>
            </a:lvl1pPr>
            <a:lvl2pPr lvl="1" algn="ctr" rtl="0">
              <a:spcBef>
                <a:spcPts val="0"/>
              </a:spcBef>
              <a:buClr>
                <a:srgbClr val="1C304A"/>
              </a:buClr>
              <a:buSzPts val="2800"/>
              <a:buNone/>
              <a:defRPr>
                <a:solidFill>
                  <a:srgbClr val="1C304A"/>
                </a:solidFill>
              </a:defRPr>
            </a:lvl2pPr>
            <a:lvl3pPr lvl="2" algn="ctr" rtl="0">
              <a:spcBef>
                <a:spcPts val="0"/>
              </a:spcBef>
              <a:buClr>
                <a:srgbClr val="1C304A"/>
              </a:buClr>
              <a:buSzPts val="2800"/>
              <a:buNone/>
              <a:defRPr>
                <a:solidFill>
                  <a:srgbClr val="1C304A"/>
                </a:solidFill>
              </a:defRPr>
            </a:lvl3pPr>
            <a:lvl4pPr lvl="3" algn="ctr" rtl="0">
              <a:spcBef>
                <a:spcPts val="0"/>
              </a:spcBef>
              <a:buClr>
                <a:srgbClr val="1C304A"/>
              </a:buClr>
              <a:buSzPts val="2800"/>
              <a:buNone/>
              <a:defRPr>
                <a:solidFill>
                  <a:srgbClr val="1C304A"/>
                </a:solidFill>
              </a:defRPr>
            </a:lvl4pPr>
            <a:lvl5pPr lvl="4" algn="ctr" rtl="0">
              <a:spcBef>
                <a:spcPts val="0"/>
              </a:spcBef>
              <a:buClr>
                <a:srgbClr val="1C304A"/>
              </a:buClr>
              <a:buSzPts val="2800"/>
              <a:buNone/>
              <a:defRPr>
                <a:solidFill>
                  <a:srgbClr val="1C304A"/>
                </a:solidFill>
              </a:defRPr>
            </a:lvl5pPr>
            <a:lvl6pPr lvl="5" algn="ctr" rtl="0">
              <a:spcBef>
                <a:spcPts val="0"/>
              </a:spcBef>
              <a:buClr>
                <a:srgbClr val="1C304A"/>
              </a:buClr>
              <a:buSzPts val="2800"/>
              <a:buNone/>
              <a:defRPr>
                <a:solidFill>
                  <a:srgbClr val="1C304A"/>
                </a:solidFill>
              </a:defRPr>
            </a:lvl6pPr>
            <a:lvl7pPr lvl="6" algn="ctr" rtl="0">
              <a:spcBef>
                <a:spcPts val="0"/>
              </a:spcBef>
              <a:buClr>
                <a:srgbClr val="1C304A"/>
              </a:buClr>
              <a:buSzPts val="2800"/>
              <a:buNone/>
              <a:defRPr>
                <a:solidFill>
                  <a:srgbClr val="1C304A"/>
                </a:solidFill>
              </a:defRPr>
            </a:lvl7pPr>
            <a:lvl8pPr lvl="7" algn="ctr" rtl="0">
              <a:spcBef>
                <a:spcPts val="0"/>
              </a:spcBef>
              <a:buClr>
                <a:srgbClr val="1C304A"/>
              </a:buClr>
              <a:buSzPts val="2800"/>
              <a:buNone/>
              <a:defRPr>
                <a:solidFill>
                  <a:srgbClr val="1C304A"/>
                </a:solidFill>
              </a:defRPr>
            </a:lvl8pPr>
            <a:lvl9pPr lvl="8" algn="ctr" rtl="0">
              <a:spcBef>
                <a:spcPts val="0"/>
              </a:spcBef>
              <a:buClr>
                <a:srgbClr val="1C304A"/>
              </a:buClr>
              <a:buSzPts val="2800"/>
              <a:buNone/>
              <a:defRPr>
                <a:solidFill>
                  <a:srgbClr val="1C304A"/>
                </a:solidFill>
              </a:defRPr>
            </a:lvl9pPr>
          </a:lstStyle>
          <a:p>
            <a:endParaRPr/>
          </a:p>
        </p:txBody>
      </p:sp>
      <p:sp>
        <p:nvSpPr>
          <p:cNvPr id="344" name="Shape 344"/>
          <p:cNvSpPr txBox="1">
            <a:spLocks noGrp="1"/>
          </p:cNvSpPr>
          <p:nvPr>
            <p:ph type="subTitle" idx="4"/>
          </p:nvPr>
        </p:nvSpPr>
        <p:spPr>
          <a:xfrm>
            <a:off x="718647" y="292250"/>
            <a:ext cx="5017500" cy="667500"/>
          </a:xfrm>
          <a:prstGeom prst="rect">
            <a:avLst/>
          </a:prstGeom>
        </p:spPr>
        <p:txBody>
          <a:bodyPr wrap="square" lIns="91425" tIns="91425" rIns="91425" bIns="91425" anchor="ctr" anchorCtr="0"/>
          <a:lstStyle>
            <a:lvl1pPr lvl="0" rtl="0">
              <a:spcBef>
                <a:spcPts val="0"/>
              </a:spcBef>
              <a:buNone/>
              <a:defRPr sz="1200" b="1">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45" name="Shape 345"/>
          <p:cNvSpPr txBox="1">
            <a:spLocks noGrp="1"/>
          </p:cNvSpPr>
          <p:nvPr>
            <p:ph type="sldNum" idx="12"/>
          </p:nvPr>
        </p:nvSpPr>
        <p:spPr>
          <a:xfrm>
            <a:off x="8472450" y="4765389"/>
            <a:ext cx="548700" cy="2619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sz="600">
                <a:solidFill>
                  <a:srgbClr val="000000"/>
                </a:solidFill>
              </a:rPr>
              <a:t>‹#›</a:t>
            </a:fld>
            <a:endParaRPr lang="en" sz="600">
              <a:solidFill>
                <a:srgbClr val="000000"/>
              </a:solidFill>
            </a:endParaRPr>
          </a:p>
        </p:txBody>
      </p:sp>
      <p:sp>
        <p:nvSpPr>
          <p:cNvPr id="346" name="Shape 346"/>
          <p:cNvSpPr/>
          <p:nvPr/>
        </p:nvSpPr>
        <p:spPr>
          <a:xfrm>
            <a:off x="815525" y="1841949"/>
            <a:ext cx="467100" cy="467100"/>
          </a:xfrm>
          <a:prstGeom prst="ellipse">
            <a:avLst/>
          </a:prstGeom>
          <a:solidFill>
            <a:srgbClr val="046B99"/>
          </a:solidFill>
          <a:ln>
            <a:noFill/>
          </a:ln>
        </p:spPr>
        <p:txBody>
          <a:bodyPr wrap="square" lIns="91425" tIns="91425" rIns="91425" bIns="91425" anchor="ctr" anchorCtr="0">
            <a:noAutofit/>
          </a:bodyPr>
          <a:lstStyle/>
          <a:p>
            <a:pPr marL="0" lvl="0" indent="0" rtl="0">
              <a:spcBef>
                <a:spcPts val="0"/>
              </a:spcBef>
              <a:buNone/>
            </a:pPr>
            <a:endParaRPr b="1">
              <a:solidFill>
                <a:srgbClr val="FFFFFF"/>
              </a:solidFill>
              <a:latin typeface="Helvetica Neue"/>
              <a:ea typeface="Helvetica Neue"/>
              <a:cs typeface="Helvetica Neue"/>
              <a:sym typeface="Helvetica Neue"/>
            </a:endParaRPr>
          </a:p>
        </p:txBody>
      </p:sp>
      <p:sp>
        <p:nvSpPr>
          <p:cNvPr id="347" name="Shape 347"/>
          <p:cNvSpPr txBox="1"/>
          <p:nvPr/>
        </p:nvSpPr>
        <p:spPr>
          <a:xfrm>
            <a:off x="811575" y="1852625"/>
            <a:ext cx="467100" cy="420300"/>
          </a:xfrm>
          <a:prstGeom prst="rect">
            <a:avLst/>
          </a:prstGeom>
          <a:noFill/>
          <a:ln>
            <a:noFill/>
          </a:ln>
        </p:spPr>
        <p:txBody>
          <a:bodyPr wrap="square" lIns="91425" tIns="91425" rIns="91425" bIns="91425" anchor="t" anchorCtr="0">
            <a:noAutofit/>
          </a:bodyPr>
          <a:lstStyle/>
          <a:p>
            <a:pPr marL="0" lvl="0" indent="-69850" algn="ctr" rtl="0">
              <a:spcBef>
                <a:spcPts val="0"/>
              </a:spcBef>
              <a:buClr>
                <a:schemeClr val="dk1"/>
              </a:buClr>
              <a:buSzPts val="1100"/>
              <a:buFont typeface="Arial"/>
              <a:buNone/>
            </a:pPr>
            <a:r>
              <a:rPr lang="en" sz="1800" b="1">
                <a:solidFill>
                  <a:srgbClr val="FFFFFF"/>
                </a:solidFill>
                <a:latin typeface="Helvetica Neue"/>
                <a:ea typeface="Helvetica Neue"/>
                <a:cs typeface="Helvetica Neue"/>
                <a:sym typeface="Helvetica Neue"/>
              </a:rPr>
              <a:t>1</a:t>
            </a:r>
          </a:p>
        </p:txBody>
      </p:sp>
      <p:sp>
        <p:nvSpPr>
          <p:cNvPr id="348" name="Shape 348"/>
          <p:cNvSpPr/>
          <p:nvPr/>
        </p:nvSpPr>
        <p:spPr>
          <a:xfrm>
            <a:off x="3375583" y="1841949"/>
            <a:ext cx="467100" cy="467100"/>
          </a:xfrm>
          <a:prstGeom prst="ellipse">
            <a:avLst/>
          </a:prstGeom>
          <a:solidFill>
            <a:srgbClr val="046B99"/>
          </a:solidFill>
          <a:ln>
            <a:noFill/>
          </a:ln>
        </p:spPr>
        <p:txBody>
          <a:bodyPr wrap="square" lIns="91425" tIns="91425" rIns="91425" bIns="91425" anchor="ctr" anchorCtr="0">
            <a:noAutofit/>
          </a:bodyPr>
          <a:lstStyle/>
          <a:p>
            <a:pPr marL="0" lvl="0" indent="0" rtl="0">
              <a:spcBef>
                <a:spcPts val="0"/>
              </a:spcBef>
              <a:buNone/>
            </a:pPr>
            <a:endParaRPr b="1">
              <a:solidFill>
                <a:srgbClr val="FFFFFF"/>
              </a:solidFill>
              <a:latin typeface="Helvetica Neue"/>
              <a:ea typeface="Helvetica Neue"/>
              <a:cs typeface="Helvetica Neue"/>
              <a:sym typeface="Helvetica Neue"/>
            </a:endParaRPr>
          </a:p>
        </p:txBody>
      </p:sp>
      <p:sp>
        <p:nvSpPr>
          <p:cNvPr id="349" name="Shape 349"/>
          <p:cNvSpPr txBox="1"/>
          <p:nvPr/>
        </p:nvSpPr>
        <p:spPr>
          <a:xfrm>
            <a:off x="3371633" y="1852625"/>
            <a:ext cx="467100" cy="4203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800" b="1">
                <a:solidFill>
                  <a:srgbClr val="FFFFFF"/>
                </a:solidFill>
                <a:latin typeface="Helvetica Neue"/>
                <a:ea typeface="Helvetica Neue"/>
                <a:cs typeface="Helvetica Neue"/>
                <a:sym typeface="Helvetica Neue"/>
              </a:rPr>
              <a:t>2</a:t>
            </a:r>
          </a:p>
        </p:txBody>
      </p:sp>
      <p:sp>
        <p:nvSpPr>
          <p:cNvPr id="350" name="Shape 350"/>
          <p:cNvSpPr/>
          <p:nvPr/>
        </p:nvSpPr>
        <p:spPr>
          <a:xfrm>
            <a:off x="5993435" y="1841949"/>
            <a:ext cx="467100" cy="467100"/>
          </a:xfrm>
          <a:prstGeom prst="ellipse">
            <a:avLst/>
          </a:prstGeom>
          <a:solidFill>
            <a:srgbClr val="046B99"/>
          </a:solidFill>
          <a:ln>
            <a:noFill/>
          </a:ln>
        </p:spPr>
        <p:txBody>
          <a:bodyPr wrap="square" lIns="91425" tIns="91425" rIns="91425" bIns="91425" anchor="ctr" anchorCtr="0">
            <a:noAutofit/>
          </a:bodyPr>
          <a:lstStyle/>
          <a:p>
            <a:pPr marL="0" lvl="0" indent="0" rtl="0">
              <a:spcBef>
                <a:spcPts val="0"/>
              </a:spcBef>
              <a:buNone/>
            </a:pPr>
            <a:endParaRPr b="1">
              <a:solidFill>
                <a:srgbClr val="FFFFFF"/>
              </a:solidFill>
              <a:latin typeface="Helvetica Neue"/>
              <a:ea typeface="Helvetica Neue"/>
              <a:cs typeface="Helvetica Neue"/>
              <a:sym typeface="Helvetica Neue"/>
            </a:endParaRPr>
          </a:p>
        </p:txBody>
      </p:sp>
      <p:sp>
        <p:nvSpPr>
          <p:cNvPr id="351" name="Shape 351"/>
          <p:cNvSpPr txBox="1"/>
          <p:nvPr/>
        </p:nvSpPr>
        <p:spPr>
          <a:xfrm>
            <a:off x="5989485" y="1852625"/>
            <a:ext cx="467100" cy="4203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800" b="1">
                <a:solidFill>
                  <a:srgbClr val="FFFFFF"/>
                </a:solidFill>
                <a:latin typeface="Helvetica Neue"/>
                <a:ea typeface="Helvetica Neue"/>
                <a:cs typeface="Helvetica Neue"/>
                <a:sym typeface="Helvetica Neue"/>
              </a:rPr>
              <a:t>3</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buClr>
                <a:schemeClr val="dk1"/>
              </a:buClr>
              <a:buSzPts val="2800"/>
              <a:buNone/>
              <a:defRPr sz="2800">
                <a:solidFill>
                  <a:schemeClr val="dk1"/>
                </a:solidFill>
              </a:defRPr>
            </a:lvl2pPr>
            <a:lvl3pPr lvl="2" rtl="0">
              <a:spcBef>
                <a:spcPts val="0"/>
              </a:spcBef>
              <a:buClr>
                <a:schemeClr val="dk1"/>
              </a:buClr>
              <a:buSzPts val="2800"/>
              <a:buNone/>
              <a:defRPr sz="2800">
                <a:solidFill>
                  <a:schemeClr val="dk1"/>
                </a:solidFill>
              </a:defRPr>
            </a:lvl3pPr>
            <a:lvl4pPr lvl="3" rtl="0">
              <a:spcBef>
                <a:spcPts val="0"/>
              </a:spcBef>
              <a:buClr>
                <a:schemeClr val="dk1"/>
              </a:buClr>
              <a:buSzPts val="2800"/>
              <a:buNone/>
              <a:defRPr sz="2800">
                <a:solidFill>
                  <a:schemeClr val="dk1"/>
                </a:solidFill>
              </a:defRPr>
            </a:lvl4pPr>
            <a:lvl5pPr lvl="4" rtl="0">
              <a:spcBef>
                <a:spcPts val="0"/>
              </a:spcBef>
              <a:buClr>
                <a:schemeClr val="dk1"/>
              </a:buClr>
              <a:buSzPts val="2800"/>
              <a:buNone/>
              <a:defRPr sz="2800">
                <a:solidFill>
                  <a:schemeClr val="dk1"/>
                </a:solidFill>
              </a:defRPr>
            </a:lvl5pPr>
            <a:lvl6pPr lvl="5" rtl="0">
              <a:spcBef>
                <a:spcPts val="0"/>
              </a:spcBef>
              <a:buClr>
                <a:schemeClr val="dk1"/>
              </a:buClr>
              <a:buSzPts val="2800"/>
              <a:buNone/>
              <a:defRPr sz="2800">
                <a:solidFill>
                  <a:schemeClr val="dk1"/>
                </a:solidFill>
              </a:defRPr>
            </a:lvl6pPr>
            <a:lvl7pPr lvl="6" rtl="0">
              <a:spcBef>
                <a:spcPts val="0"/>
              </a:spcBef>
              <a:buClr>
                <a:schemeClr val="dk1"/>
              </a:buClr>
              <a:buSzPts val="2800"/>
              <a:buNone/>
              <a:defRPr sz="2800">
                <a:solidFill>
                  <a:schemeClr val="dk1"/>
                </a:solidFill>
              </a:defRPr>
            </a:lvl7pPr>
            <a:lvl8pPr lvl="7" rtl="0">
              <a:spcBef>
                <a:spcPts val="0"/>
              </a:spcBef>
              <a:buClr>
                <a:schemeClr val="dk1"/>
              </a:buClr>
              <a:buSzPts val="2800"/>
              <a:buNone/>
              <a:defRPr sz="2800">
                <a:solidFill>
                  <a:schemeClr val="dk1"/>
                </a:solidFill>
              </a:defRPr>
            </a:lvl8pPr>
            <a:lvl9pPr lvl="8" rtl="0">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SzPts val="1800"/>
              <a:buFont typeface="Helvetica Neue"/>
              <a:buChar char="●"/>
              <a:defRPr sz="1800">
                <a:latin typeface="Helvetica Neue"/>
                <a:ea typeface="Helvetica Neue"/>
                <a:cs typeface="Helvetica Neue"/>
                <a:sym typeface="Helvetica Neue"/>
              </a:defRPr>
            </a:lvl1pPr>
            <a:lvl2pPr lvl="1" rtl="0">
              <a:lnSpc>
                <a:spcPct val="115000"/>
              </a:lnSpc>
              <a:spcBef>
                <a:spcPts val="0"/>
              </a:spcBef>
              <a:spcAft>
                <a:spcPts val="1600"/>
              </a:spcAft>
              <a:buSzPts val="1400"/>
              <a:buFont typeface="Helvetica Neue"/>
              <a:buChar char="○"/>
              <a:defRPr>
                <a:latin typeface="Helvetica Neue"/>
                <a:ea typeface="Helvetica Neue"/>
                <a:cs typeface="Helvetica Neue"/>
                <a:sym typeface="Helvetica Neue"/>
              </a:defRPr>
            </a:lvl2pPr>
            <a:lvl3pPr lvl="2" rtl="0">
              <a:lnSpc>
                <a:spcPct val="115000"/>
              </a:lnSpc>
              <a:spcBef>
                <a:spcPts val="0"/>
              </a:spcBef>
              <a:spcAft>
                <a:spcPts val="1600"/>
              </a:spcAft>
              <a:buSzPts val="1400"/>
              <a:buFont typeface="Helvetica Neue"/>
              <a:buChar char="■"/>
              <a:defRPr>
                <a:latin typeface="Helvetica Neue"/>
                <a:ea typeface="Helvetica Neue"/>
                <a:cs typeface="Helvetica Neue"/>
                <a:sym typeface="Helvetica Neue"/>
              </a:defRPr>
            </a:lvl3pPr>
            <a:lvl4pPr lvl="3" rtl="0">
              <a:lnSpc>
                <a:spcPct val="115000"/>
              </a:lnSpc>
              <a:spcBef>
                <a:spcPts val="0"/>
              </a:spcBef>
              <a:spcAft>
                <a:spcPts val="1600"/>
              </a:spcAft>
              <a:buSzPts val="1200"/>
              <a:buFont typeface="Helvetica Neue"/>
              <a:buChar char="●"/>
              <a:defRPr sz="1200">
                <a:latin typeface="Helvetica Neue"/>
                <a:ea typeface="Helvetica Neue"/>
                <a:cs typeface="Helvetica Neue"/>
                <a:sym typeface="Helvetica Neue"/>
              </a:defRPr>
            </a:lvl4pPr>
            <a:lvl5pPr lvl="4" rtl="0">
              <a:lnSpc>
                <a:spcPct val="115000"/>
              </a:lnSpc>
              <a:spcBef>
                <a:spcPts val="0"/>
              </a:spcBef>
              <a:spcAft>
                <a:spcPts val="1600"/>
              </a:spcAft>
              <a:buSzPts val="1000"/>
              <a:buFont typeface="Helvetica Neue"/>
              <a:buChar char="○"/>
              <a:defRPr sz="1000">
                <a:latin typeface="Helvetica Neue"/>
                <a:ea typeface="Helvetica Neue"/>
                <a:cs typeface="Helvetica Neue"/>
                <a:sym typeface="Helvetica Neue"/>
              </a:defRPr>
            </a:lvl5pPr>
            <a:lvl6pPr lvl="5" rtl="0">
              <a:lnSpc>
                <a:spcPct val="115000"/>
              </a:lnSpc>
              <a:spcBef>
                <a:spcPts val="0"/>
              </a:spcBef>
              <a:spcAft>
                <a:spcPts val="1600"/>
              </a:spcAft>
              <a:buSzPts val="800"/>
              <a:buFont typeface="Helvetica Neue"/>
              <a:buChar char="■"/>
              <a:defRPr sz="800">
                <a:latin typeface="Helvetica Neue"/>
                <a:ea typeface="Helvetica Neue"/>
                <a:cs typeface="Helvetica Neue"/>
                <a:sym typeface="Helvetica Neue"/>
              </a:defRPr>
            </a:lvl6pPr>
            <a:lvl7pPr lvl="6" rtl="0">
              <a:lnSpc>
                <a:spcPct val="115000"/>
              </a:lnSpc>
              <a:spcBef>
                <a:spcPts val="0"/>
              </a:spcBef>
              <a:spcAft>
                <a:spcPts val="1600"/>
              </a:spcAft>
              <a:buSzPts val="800"/>
              <a:buFont typeface="Helvetica Neue"/>
              <a:buChar char="●"/>
              <a:defRPr sz="800">
                <a:latin typeface="Helvetica Neue"/>
                <a:ea typeface="Helvetica Neue"/>
                <a:cs typeface="Helvetica Neue"/>
                <a:sym typeface="Helvetica Neue"/>
              </a:defRPr>
            </a:lvl7pPr>
            <a:lvl8pPr lvl="7" rtl="0">
              <a:lnSpc>
                <a:spcPct val="115000"/>
              </a:lnSpc>
              <a:spcBef>
                <a:spcPts val="0"/>
              </a:spcBef>
              <a:spcAft>
                <a:spcPts val="1600"/>
              </a:spcAft>
              <a:buSzPts val="800"/>
              <a:buFont typeface="Helvetica Neue"/>
              <a:buChar char="○"/>
              <a:defRPr sz="800">
                <a:latin typeface="Helvetica Neue"/>
                <a:ea typeface="Helvetica Neue"/>
                <a:cs typeface="Helvetica Neue"/>
                <a:sym typeface="Helvetica Neue"/>
              </a:defRPr>
            </a:lvl8pPr>
            <a:lvl9pPr lvl="8" rtl="0">
              <a:lnSpc>
                <a:spcPct val="115000"/>
              </a:lnSpc>
              <a:spcBef>
                <a:spcPts val="0"/>
              </a:spcBef>
              <a:spcAft>
                <a:spcPts val="1600"/>
              </a:spcAft>
              <a:buSzPts val="800"/>
              <a:buFont typeface="Helvetica Neue"/>
              <a:buChar char="■"/>
              <a:defRPr sz="800">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rtl="0">
              <a:spcBef>
                <a:spcPts val="0"/>
              </a:spcBef>
              <a:buNone/>
            </a:pPr>
            <a:fld id="{00000000-1234-1234-1234-123412341234}" type="slidenum">
              <a:rPr lang="en" sz="1000">
                <a:solidFill>
                  <a:schemeClr val="dk2"/>
                </a:solidFill>
                <a:latin typeface="Helvetica Neue"/>
                <a:ea typeface="Helvetica Neue"/>
                <a:cs typeface="Helvetica Neue"/>
                <a:sym typeface="Helvetica Neue"/>
              </a:rPr>
              <a:t>‹#›</a:t>
            </a:fld>
            <a:endParaRPr lang="en" sz="1000">
              <a:solidFill>
                <a:schemeClr val="dk2"/>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857" r:id="rId4"/>
    <p:sldLayoutId id="214748385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ts val="2600"/>
              <a:buFont typeface="Helvetica Neue"/>
              <a:buNone/>
              <a:defRPr sz="2600">
                <a:solidFill>
                  <a:schemeClr val="dk1"/>
                </a:solidFill>
                <a:latin typeface="Helvetica Neue"/>
                <a:ea typeface="Helvetica Neue"/>
                <a:cs typeface="Helvetica Neue"/>
                <a:sym typeface="Helvetica Neue"/>
              </a:defRPr>
            </a:lvl1pPr>
            <a:lvl2pPr lvl="1" rtl="0">
              <a:spcBef>
                <a:spcPts val="0"/>
              </a:spcBef>
              <a:buClr>
                <a:schemeClr val="dk1"/>
              </a:buClr>
              <a:buSzPts val="2800"/>
              <a:buNone/>
              <a:defRPr sz="2800">
                <a:solidFill>
                  <a:schemeClr val="dk1"/>
                </a:solidFill>
              </a:defRPr>
            </a:lvl2pPr>
            <a:lvl3pPr lvl="2" rtl="0">
              <a:spcBef>
                <a:spcPts val="0"/>
              </a:spcBef>
              <a:buClr>
                <a:schemeClr val="dk1"/>
              </a:buClr>
              <a:buSzPts val="2800"/>
              <a:buNone/>
              <a:defRPr sz="2800">
                <a:solidFill>
                  <a:schemeClr val="dk1"/>
                </a:solidFill>
              </a:defRPr>
            </a:lvl3pPr>
            <a:lvl4pPr lvl="3" rtl="0">
              <a:spcBef>
                <a:spcPts val="0"/>
              </a:spcBef>
              <a:buClr>
                <a:schemeClr val="dk1"/>
              </a:buClr>
              <a:buSzPts val="2800"/>
              <a:buNone/>
              <a:defRPr sz="2800">
                <a:solidFill>
                  <a:schemeClr val="dk1"/>
                </a:solidFill>
              </a:defRPr>
            </a:lvl4pPr>
            <a:lvl5pPr lvl="4" rtl="0">
              <a:spcBef>
                <a:spcPts val="0"/>
              </a:spcBef>
              <a:buClr>
                <a:schemeClr val="dk1"/>
              </a:buClr>
              <a:buSzPts val="2800"/>
              <a:buNone/>
              <a:defRPr sz="2800">
                <a:solidFill>
                  <a:schemeClr val="dk1"/>
                </a:solidFill>
              </a:defRPr>
            </a:lvl5pPr>
            <a:lvl6pPr lvl="5" rtl="0">
              <a:spcBef>
                <a:spcPts val="0"/>
              </a:spcBef>
              <a:buClr>
                <a:schemeClr val="dk1"/>
              </a:buClr>
              <a:buSzPts val="2800"/>
              <a:buNone/>
              <a:defRPr sz="2800">
                <a:solidFill>
                  <a:schemeClr val="dk1"/>
                </a:solidFill>
              </a:defRPr>
            </a:lvl6pPr>
            <a:lvl7pPr lvl="6" rtl="0">
              <a:spcBef>
                <a:spcPts val="0"/>
              </a:spcBef>
              <a:buClr>
                <a:schemeClr val="dk1"/>
              </a:buClr>
              <a:buSzPts val="2800"/>
              <a:buNone/>
              <a:defRPr sz="2800">
                <a:solidFill>
                  <a:schemeClr val="dk1"/>
                </a:solidFill>
              </a:defRPr>
            </a:lvl7pPr>
            <a:lvl8pPr lvl="7" rtl="0">
              <a:spcBef>
                <a:spcPts val="0"/>
              </a:spcBef>
              <a:buClr>
                <a:schemeClr val="dk1"/>
              </a:buClr>
              <a:buSzPts val="2800"/>
              <a:buNone/>
              <a:defRPr sz="2800">
                <a:solidFill>
                  <a:schemeClr val="dk1"/>
                </a:solidFill>
              </a:defRPr>
            </a:lvl8pPr>
            <a:lvl9pPr lvl="8" rtl="0">
              <a:spcBef>
                <a:spcPts val="0"/>
              </a:spcBef>
              <a:buClr>
                <a:schemeClr val="dk1"/>
              </a:buClr>
              <a:buSzPts val="2800"/>
              <a:buNone/>
              <a:defRPr sz="2800">
                <a:solidFill>
                  <a:schemeClr val="dk1"/>
                </a:solidFill>
              </a:defRPr>
            </a:lvl9pPr>
          </a:lstStyle>
          <a:p>
            <a:endParaRPr/>
          </a:p>
        </p:txBody>
      </p:sp>
      <p:sp>
        <p:nvSpPr>
          <p:cNvPr id="272" name="Shape 272"/>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SzPts val="1800"/>
              <a:buFont typeface="Helvetica Neue"/>
              <a:buChar char="●"/>
              <a:defRPr sz="1800">
                <a:latin typeface="Helvetica Neue"/>
                <a:ea typeface="Helvetica Neue"/>
                <a:cs typeface="Helvetica Neue"/>
                <a:sym typeface="Helvetica Neue"/>
              </a:defRPr>
            </a:lvl1pPr>
            <a:lvl2pPr lvl="1" rtl="0">
              <a:lnSpc>
                <a:spcPct val="115000"/>
              </a:lnSpc>
              <a:spcBef>
                <a:spcPts val="0"/>
              </a:spcBef>
              <a:spcAft>
                <a:spcPts val="1600"/>
              </a:spcAft>
              <a:buSzPts val="1400"/>
              <a:buFont typeface="Helvetica Neue"/>
              <a:buChar char="○"/>
              <a:defRPr>
                <a:latin typeface="Helvetica Neue"/>
                <a:ea typeface="Helvetica Neue"/>
                <a:cs typeface="Helvetica Neue"/>
                <a:sym typeface="Helvetica Neue"/>
              </a:defRPr>
            </a:lvl2pPr>
            <a:lvl3pPr lvl="2" rtl="0">
              <a:lnSpc>
                <a:spcPct val="115000"/>
              </a:lnSpc>
              <a:spcBef>
                <a:spcPts val="0"/>
              </a:spcBef>
              <a:spcAft>
                <a:spcPts val="1600"/>
              </a:spcAft>
              <a:buSzPts val="1400"/>
              <a:buFont typeface="Helvetica Neue"/>
              <a:buChar char="■"/>
              <a:defRPr>
                <a:latin typeface="Helvetica Neue"/>
                <a:ea typeface="Helvetica Neue"/>
                <a:cs typeface="Helvetica Neue"/>
                <a:sym typeface="Helvetica Neue"/>
              </a:defRPr>
            </a:lvl3pPr>
            <a:lvl4pPr lvl="3" rtl="0">
              <a:lnSpc>
                <a:spcPct val="115000"/>
              </a:lnSpc>
              <a:spcBef>
                <a:spcPts val="0"/>
              </a:spcBef>
              <a:spcAft>
                <a:spcPts val="1600"/>
              </a:spcAft>
              <a:buSzPts val="1200"/>
              <a:buFont typeface="Helvetica Neue"/>
              <a:buChar char="●"/>
              <a:defRPr sz="1200">
                <a:latin typeface="Helvetica Neue"/>
                <a:ea typeface="Helvetica Neue"/>
                <a:cs typeface="Helvetica Neue"/>
                <a:sym typeface="Helvetica Neue"/>
              </a:defRPr>
            </a:lvl4pPr>
            <a:lvl5pPr lvl="4" rtl="0">
              <a:lnSpc>
                <a:spcPct val="115000"/>
              </a:lnSpc>
              <a:spcBef>
                <a:spcPts val="0"/>
              </a:spcBef>
              <a:spcAft>
                <a:spcPts val="1600"/>
              </a:spcAft>
              <a:buSzPts val="1000"/>
              <a:buFont typeface="Helvetica Neue"/>
              <a:buChar char="○"/>
              <a:defRPr sz="1000">
                <a:latin typeface="Helvetica Neue"/>
                <a:ea typeface="Helvetica Neue"/>
                <a:cs typeface="Helvetica Neue"/>
                <a:sym typeface="Helvetica Neue"/>
              </a:defRPr>
            </a:lvl5pPr>
            <a:lvl6pPr lvl="5" rtl="0">
              <a:lnSpc>
                <a:spcPct val="115000"/>
              </a:lnSpc>
              <a:spcBef>
                <a:spcPts val="0"/>
              </a:spcBef>
              <a:spcAft>
                <a:spcPts val="1600"/>
              </a:spcAft>
              <a:buSzPts val="800"/>
              <a:buFont typeface="Helvetica Neue"/>
              <a:buChar char="■"/>
              <a:defRPr sz="800">
                <a:latin typeface="Helvetica Neue"/>
                <a:ea typeface="Helvetica Neue"/>
                <a:cs typeface="Helvetica Neue"/>
                <a:sym typeface="Helvetica Neue"/>
              </a:defRPr>
            </a:lvl6pPr>
            <a:lvl7pPr lvl="6" rtl="0">
              <a:lnSpc>
                <a:spcPct val="115000"/>
              </a:lnSpc>
              <a:spcBef>
                <a:spcPts val="0"/>
              </a:spcBef>
              <a:spcAft>
                <a:spcPts val="1600"/>
              </a:spcAft>
              <a:buSzPts val="800"/>
              <a:buFont typeface="Helvetica Neue"/>
              <a:buChar char="●"/>
              <a:defRPr sz="800">
                <a:latin typeface="Helvetica Neue"/>
                <a:ea typeface="Helvetica Neue"/>
                <a:cs typeface="Helvetica Neue"/>
                <a:sym typeface="Helvetica Neue"/>
              </a:defRPr>
            </a:lvl7pPr>
            <a:lvl8pPr lvl="7" rtl="0">
              <a:lnSpc>
                <a:spcPct val="115000"/>
              </a:lnSpc>
              <a:spcBef>
                <a:spcPts val="0"/>
              </a:spcBef>
              <a:spcAft>
                <a:spcPts val="1600"/>
              </a:spcAft>
              <a:buSzPts val="800"/>
              <a:buFont typeface="Helvetica Neue"/>
              <a:buChar char="○"/>
              <a:defRPr sz="800">
                <a:latin typeface="Helvetica Neue"/>
                <a:ea typeface="Helvetica Neue"/>
                <a:cs typeface="Helvetica Neue"/>
                <a:sym typeface="Helvetica Neue"/>
              </a:defRPr>
            </a:lvl8pPr>
            <a:lvl9pPr lvl="8" rtl="0">
              <a:lnSpc>
                <a:spcPct val="115000"/>
              </a:lnSpc>
              <a:spcBef>
                <a:spcPts val="0"/>
              </a:spcBef>
              <a:spcAft>
                <a:spcPts val="1600"/>
              </a:spcAft>
              <a:buSzPts val="800"/>
              <a:buFont typeface="Helvetica Neue"/>
              <a:buChar char="■"/>
              <a:defRPr sz="800">
                <a:latin typeface="Helvetica Neue"/>
                <a:ea typeface="Helvetica Neue"/>
                <a:cs typeface="Helvetica Neue"/>
                <a:sym typeface="Helvetica Neue"/>
              </a:defRPr>
            </a:lvl9pPr>
          </a:lstStyle>
          <a:p>
            <a:endParaRPr/>
          </a:p>
        </p:txBody>
      </p:sp>
      <p:sp>
        <p:nvSpPr>
          <p:cNvPr id="273" name="Shape 273"/>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rtl="0">
              <a:spcBef>
                <a:spcPts val="0"/>
              </a:spcBef>
              <a:buNone/>
            </a:pPr>
            <a:fld id="{00000000-1234-1234-1234-123412341234}" type="slidenum">
              <a:rPr lang="en" sz="1000">
                <a:solidFill>
                  <a:schemeClr val="dk2"/>
                </a:solidFill>
                <a:latin typeface="Helvetica Neue"/>
                <a:ea typeface="Helvetica Neue"/>
                <a:cs typeface="Helvetica Neue"/>
                <a:sym typeface="Helvetica Neue"/>
              </a:rPr>
              <a:t>‹#›</a:t>
            </a:fld>
            <a:endParaRPr lang="en" sz="1000">
              <a:solidFill>
                <a:schemeClr val="dk2"/>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96"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Shape 1625"/>
          <p:cNvSpPr txBox="1">
            <a:spLocks noGrp="1"/>
          </p:cNvSpPr>
          <p:nvPr>
            <p:ph type="ctrTitle"/>
          </p:nvPr>
        </p:nvSpPr>
        <p:spPr>
          <a:xfrm>
            <a:off x="718450" y="525013"/>
            <a:ext cx="7386600" cy="1651800"/>
          </a:xfrm>
          <a:prstGeom prst="rect">
            <a:avLst/>
          </a:prstGeom>
        </p:spPr>
        <p:txBody>
          <a:bodyPr wrap="square" lIns="91425" tIns="91425" rIns="91425" bIns="91425" anchor="t" anchorCtr="0">
            <a:noAutofit/>
          </a:bodyPr>
          <a:lstStyle/>
          <a:p>
            <a:pPr marL="0" lvl="0" indent="0">
              <a:spcBef>
                <a:spcPts val="0"/>
              </a:spcBef>
              <a:buNone/>
            </a:pPr>
            <a:r>
              <a:rPr lang="en" dirty="0"/>
              <a:t>USFS / 18F</a:t>
            </a:r>
          </a:p>
          <a:p>
            <a:pPr marL="0" lvl="0" indent="0">
              <a:spcBef>
                <a:spcPts val="0"/>
              </a:spcBef>
              <a:buNone/>
            </a:pPr>
            <a:r>
              <a:rPr lang="en" sz="6000" dirty="0"/>
              <a:t>ePermits</a:t>
            </a:r>
          </a:p>
        </p:txBody>
      </p:sp>
      <p:sp>
        <p:nvSpPr>
          <p:cNvPr id="1626" name="Shape 1626"/>
          <p:cNvSpPr txBox="1">
            <a:spLocks noGrp="1"/>
          </p:cNvSpPr>
          <p:nvPr>
            <p:ph type="subTitle" idx="1"/>
          </p:nvPr>
        </p:nvSpPr>
        <p:spPr>
          <a:xfrm>
            <a:off x="735281" y="2270703"/>
            <a:ext cx="4389300" cy="1808927"/>
          </a:xfrm>
          <a:prstGeom prst="rect">
            <a:avLst/>
          </a:prstGeom>
        </p:spPr>
        <p:txBody>
          <a:bodyPr wrap="square" lIns="91425" tIns="91425" rIns="91425" bIns="91425" anchor="t" anchorCtr="0">
            <a:noAutofit/>
          </a:bodyPr>
          <a:lstStyle/>
          <a:p>
            <a:pPr marL="0" lvl="0" indent="0">
              <a:spcBef>
                <a:spcPts val="0"/>
              </a:spcBef>
              <a:spcAft>
                <a:spcPts val="1200"/>
              </a:spcAft>
              <a:buNone/>
            </a:pPr>
            <a:r>
              <a:rPr lang="en" dirty="0" smtClean="0"/>
              <a:t>April 24th</a:t>
            </a:r>
            <a:r>
              <a:rPr lang="en" dirty="0" smtClean="0"/>
              <a:t>, </a:t>
            </a:r>
            <a:r>
              <a:rPr lang="en" dirty="0"/>
              <a:t>2018</a:t>
            </a:r>
          </a:p>
          <a:p>
            <a:pPr lvl="0"/>
            <a:r>
              <a:rPr lang="en" dirty="0"/>
              <a:t>Brian Schwind, U.S. Forest Service</a:t>
            </a:r>
          </a:p>
          <a:p>
            <a:pPr lvl="0"/>
            <a:r>
              <a:rPr lang="en" dirty="0"/>
              <a:t>Aaron Burk, U.S. Forest Service</a:t>
            </a:r>
          </a:p>
          <a:p>
            <a:pPr lvl="0"/>
            <a:r>
              <a:rPr lang="en" dirty="0"/>
              <a:t>Rebecca Refoy-Sidibe, GSA 18F</a:t>
            </a:r>
          </a:p>
          <a:p>
            <a:pPr lvl="0"/>
            <a:r>
              <a:rPr lang="en" dirty="0"/>
              <a:t>Laura Gerhardt, GSA 18F</a:t>
            </a:r>
          </a:p>
          <a:p>
            <a:pPr lvl="0"/>
            <a:r>
              <a:rPr lang="en" dirty="0" smtClean="0"/>
              <a:t>Mark Trammell, </a:t>
            </a:r>
            <a:r>
              <a:rPr lang="en" dirty="0"/>
              <a:t>GSA 18F</a:t>
            </a:r>
          </a:p>
          <a:p>
            <a:pPr lvl="0"/>
            <a:r>
              <a:rPr lang="en" dirty="0"/>
              <a:t>Hannah Kane, GSA 18F</a:t>
            </a:r>
          </a:p>
          <a:p>
            <a:pPr marL="0" lvl="0" indent="0">
              <a:spcBef>
                <a:spcPts val="0"/>
              </a:spcBef>
              <a:buNone/>
            </a:pPr>
            <a:endParaRPr lang="en" b="1" dirty="0"/>
          </a:p>
          <a:p>
            <a:pPr marL="0" lvl="0" indent="0">
              <a:spcBef>
                <a:spcPts val="0"/>
              </a:spcBef>
              <a:buNone/>
            </a:pP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2" name="Title 1">
            <a:extLst>
              <a:ext uri="{FF2B5EF4-FFF2-40B4-BE49-F238E27FC236}">
                <a16:creationId xmlns="" xmlns:a16="http://schemas.microsoft.com/office/drawing/2014/main" id="{583AC7C6-E1FC-41A2-9DF9-D989C62B7E0A}"/>
              </a:ext>
            </a:extLst>
          </p:cNvPr>
          <p:cNvSpPr>
            <a:spLocks noGrp="1"/>
          </p:cNvSpPr>
          <p:nvPr>
            <p:ph type="title"/>
          </p:nvPr>
        </p:nvSpPr>
        <p:spPr/>
        <p:txBody>
          <a:bodyPr/>
          <a:lstStyle/>
          <a:p>
            <a:r>
              <a:rPr lang="en-US" dirty="0"/>
              <a:t>Guiding or Outfitting</a:t>
            </a:r>
          </a:p>
        </p:txBody>
      </p:sp>
      <p:pic>
        <p:nvPicPr>
          <p:cNvPr id="5" name="Content Placeholder 4" descr="Screenshot of questions posed to determine correct permit application">
            <a:extLst>
              <a:ext uri="{FF2B5EF4-FFF2-40B4-BE49-F238E27FC236}">
                <a16:creationId xmlns="" xmlns:a16="http://schemas.microsoft.com/office/drawing/2014/main" id="{EB13FC01-A946-48D1-856D-28678014BEC2}"/>
              </a:ext>
            </a:extLst>
          </p:cNvPr>
          <p:cNvPicPr>
            <a:picLocks noGrp="1" noChangeAspect="1"/>
          </p:cNvPicPr>
          <p:nvPr>
            <p:ph sz="quarter" idx="11"/>
          </p:nvPr>
        </p:nvPicPr>
        <p:blipFill>
          <a:blip r:embed="rId3"/>
          <a:stretch>
            <a:fillRect/>
          </a:stretch>
        </p:blipFill>
        <p:spPr>
          <a:xfrm>
            <a:off x="406792" y="8312"/>
            <a:ext cx="8330415" cy="5135188"/>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2" name="Title 1">
            <a:extLst>
              <a:ext uri="{FF2B5EF4-FFF2-40B4-BE49-F238E27FC236}">
                <a16:creationId xmlns="" xmlns:a16="http://schemas.microsoft.com/office/drawing/2014/main" id="{5DFC4602-B558-4A15-BE63-E677526C7524}"/>
              </a:ext>
            </a:extLst>
          </p:cNvPr>
          <p:cNvSpPr>
            <a:spLocks noGrp="1"/>
          </p:cNvSpPr>
          <p:nvPr>
            <p:ph type="title"/>
          </p:nvPr>
        </p:nvSpPr>
        <p:spPr/>
        <p:txBody>
          <a:bodyPr/>
          <a:lstStyle/>
          <a:p>
            <a:r>
              <a:rPr lang="en-US" dirty="0"/>
              <a:t>Temporary Outfitter</a:t>
            </a:r>
          </a:p>
        </p:txBody>
      </p:sp>
      <p:pic>
        <p:nvPicPr>
          <p:cNvPr id="5" name="Content Placeholder 4" descr="Screenshot of the screen in helping a user find a permit that says, &quot;The correct permit for you is the temporary outfitter and guide permit.&quot;">
            <a:extLst>
              <a:ext uri="{FF2B5EF4-FFF2-40B4-BE49-F238E27FC236}">
                <a16:creationId xmlns="" xmlns:a16="http://schemas.microsoft.com/office/drawing/2014/main" id="{FC3E1F82-B9F8-4F0F-8FA3-E9EFF94B2C7A}"/>
              </a:ext>
            </a:extLst>
          </p:cNvPr>
          <p:cNvPicPr>
            <a:picLocks noGrp="1" noChangeAspect="1"/>
          </p:cNvPicPr>
          <p:nvPr>
            <p:ph sz="quarter" idx="11"/>
          </p:nvPr>
        </p:nvPicPr>
        <p:blipFill>
          <a:blip r:embed="rId3"/>
          <a:stretch>
            <a:fillRect/>
          </a:stretch>
        </p:blipFill>
        <p:spPr>
          <a:xfrm>
            <a:off x="904875" y="0"/>
            <a:ext cx="7334249" cy="5143500"/>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2" name="Title 1">
            <a:extLst>
              <a:ext uri="{FF2B5EF4-FFF2-40B4-BE49-F238E27FC236}">
                <a16:creationId xmlns="" xmlns:a16="http://schemas.microsoft.com/office/drawing/2014/main" id="{5892CF70-76C6-4327-B86D-AAFA24F40B0E}"/>
              </a:ext>
            </a:extLst>
          </p:cNvPr>
          <p:cNvSpPr>
            <a:spLocks noGrp="1"/>
          </p:cNvSpPr>
          <p:nvPr>
            <p:ph type="title"/>
          </p:nvPr>
        </p:nvSpPr>
        <p:spPr/>
        <p:txBody>
          <a:bodyPr/>
          <a:lstStyle/>
          <a:p>
            <a:r>
              <a:rPr lang="en-US" dirty="0"/>
              <a:t>Temporary</a:t>
            </a:r>
            <a:r>
              <a:rPr lang="en-US" baseline="0" dirty="0"/>
              <a:t> Outfitter Information</a:t>
            </a:r>
            <a:endParaRPr lang="en-US" dirty="0"/>
          </a:p>
        </p:txBody>
      </p:sp>
      <p:pic>
        <p:nvPicPr>
          <p:cNvPr id="5" name="Content Placeholder 4" descr="Temporary outfitters permit information screenshot">
            <a:extLst>
              <a:ext uri="{FF2B5EF4-FFF2-40B4-BE49-F238E27FC236}">
                <a16:creationId xmlns="" xmlns:a16="http://schemas.microsoft.com/office/drawing/2014/main" id="{9A08E27B-F52F-45F2-BB01-3F4C64FBE415}"/>
              </a:ext>
            </a:extLst>
          </p:cNvPr>
          <p:cNvPicPr>
            <a:picLocks noGrp="1" noChangeAspect="1"/>
          </p:cNvPicPr>
          <p:nvPr>
            <p:ph sz="quarter" idx="11"/>
          </p:nvPr>
        </p:nvPicPr>
        <p:blipFill>
          <a:blip r:embed="rId3"/>
          <a:stretch>
            <a:fillRect/>
          </a:stretch>
        </p:blipFill>
        <p:spPr>
          <a:xfrm>
            <a:off x="1971675" y="0"/>
            <a:ext cx="5200650" cy="5143500"/>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2" name="Title 1">
            <a:extLst>
              <a:ext uri="{FF2B5EF4-FFF2-40B4-BE49-F238E27FC236}">
                <a16:creationId xmlns="" xmlns:a16="http://schemas.microsoft.com/office/drawing/2014/main" id="{5762A387-4541-4C1A-B320-C4040EC3E90C}"/>
              </a:ext>
            </a:extLst>
          </p:cNvPr>
          <p:cNvSpPr>
            <a:spLocks noGrp="1"/>
          </p:cNvSpPr>
          <p:nvPr>
            <p:ph type="title"/>
          </p:nvPr>
        </p:nvSpPr>
        <p:spPr/>
        <p:txBody>
          <a:bodyPr/>
          <a:lstStyle/>
          <a:p>
            <a:r>
              <a:rPr lang="en-US" dirty="0"/>
              <a:t>Cost Chart</a:t>
            </a:r>
          </a:p>
        </p:txBody>
      </p:sp>
      <p:pic>
        <p:nvPicPr>
          <p:cNvPr id="5" name="Content Placeholder 4" descr="screenshot of costs chart for permits">
            <a:extLst>
              <a:ext uri="{FF2B5EF4-FFF2-40B4-BE49-F238E27FC236}">
                <a16:creationId xmlns="" xmlns:a16="http://schemas.microsoft.com/office/drawing/2014/main" id="{405FB1AB-63E3-434F-ACC2-2977C54071FE}"/>
              </a:ext>
            </a:extLst>
          </p:cNvPr>
          <p:cNvPicPr>
            <a:picLocks noGrp="1" noChangeAspect="1"/>
          </p:cNvPicPr>
          <p:nvPr>
            <p:ph sz="quarter" idx="11"/>
          </p:nvPr>
        </p:nvPicPr>
        <p:blipFill>
          <a:blip r:embed="rId3"/>
          <a:stretch>
            <a:fillRect/>
          </a:stretch>
        </p:blipFill>
        <p:spPr>
          <a:xfrm>
            <a:off x="2118992" y="9297"/>
            <a:ext cx="4906016" cy="5134203"/>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2" name="Title 1">
            <a:extLst>
              <a:ext uri="{FF2B5EF4-FFF2-40B4-BE49-F238E27FC236}">
                <a16:creationId xmlns="" xmlns:a16="http://schemas.microsoft.com/office/drawing/2014/main" id="{25CB71D1-0FAA-4349-819D-2A709B8467E3}"/>
              </a:ext>
            </a:extLst>
          </p:cNvPr>
          <p:cNvSpPr>
            <a:spLocks noGrp="1"/>
          </p:cNvSpPr>
          <p:nvPr>
            <p:ph type="title"/>
          </p:nvPr>
        </p:nvSpPr>
        <p:spPr/>
        <p:txBody>
          <a:bodyPr/>
          <a:lstStyle/>
          <a:p>
            <a:r>
              <a:rPr lang="en-US" dirty="0"/>
              <a:t>Apply for Temp Permit</a:t>
            </a:r>
          </a:p>
        </p:txBody>
      </p:sp>
      <p:pic>
        <p:nvPicPr>
          <p:cNvPr id="5" name="Content Placeholder 4" descr="Welcome screen to applying for a temporary outfitters permit with step 1: applicant information">
            <a:extLst>
              <a:ext uri="{FF2B5EF4-FFF2-40B4-BE49-F238E27FC236}">
                <a16:creationId xmlns="" xmlns:a16="http://schemas.microsoft.com/office/drawing/2014/main" id="{1E0767F1-A802-41F3-B84D-5C9BAE335D99}"/>
              </a:ext>
            </a:extLst>
          </p:cNvPr>
          <p:cNvPicPr>
            <a:picLocks noGrp="1" noChangeAspect="1"/>
          </p:cNvPicPr>
          <p:nvPr>
            <p:ph sz="quarter" idx="11"/>
          </p:nvPr>
        </p:nvPicPr>
        <p:blipFill>
          <a:blip r:embed="rId3"/>
          <a:stretch>
            <a:fillRect/>
          </a:stretch>
        </p:blipFill>
        <p:spPr>
          <a:xfrm>
            <a:off x="1482308" y="0"/>
            <a:ext cx="6179383" cy="5157445"/>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2" name="Title 1">
            <a:extLst>
              <a:ext uri="{FF2B5EF4-FFF2-40B4-BE49-F238E27FC236}">
                <a16:creationId xmlns="" xmlns:a16="http://schemas.microsoft.com/office/drawing/2014/main" id="{EE3C95F7-19C4-40CF-8EDA-09A0F60FF1B3}"/>
              </a:ext>
            </a:extLst>
          </p:cNvPr>
          <p:cNvSpPr>
            <a:spLocks noGrp="1"/>
          </p:cNvSpPr>
          <p:nvPr>
            <p:ph type="title"/>
          </p:nvPr>
        </p:nvSpPr>
        <p:spPr/>
        <p:txBody>
          <a:bodyPr/>
          <a:lstStyle/>
          <a:p>
            <a:r>
              <a:rPr lang="en-US" dirty="0"/>
              <a:t>Applicant Info</a:t>
            </a:r>
          </a:p>
        </p:txBody>
      </p:sp>
      <p:pic>
        <p:nvPicPr>
          <p:cNvPr id="5" name="Content Placeholder 4" descr="applicant information form">
            <a:extLst>
              <a:ext uri="{FF2B5EF4-FFF2-40B4-BE49-F238E27FC236}">
                <a16:creationId xmlns="" xmlns:a16="http://schemas.microsoft.com/office/drawing/2014/main" id="{FB855BCC-584A-4452-A3BE-92772B3CCE6A}"/>
              </a:ext>
            </a:extLst>
          </p:cNvPr>
          <p:cNvPicPr>
            <a:picLocks noGrp="1" noChangeAspect="1"/>
          </p:cNvPicPr>
          <p:nvPr>
            <p:ph sz="quarter" idx="11"/>
          </p:nvPr>
        </p:nvPicPr>
        <p:blipFill>
          <a:blip r:embed="rId3"/>
          <a:stretch>
            <a:fillRect/>
          </a:stretch>
        </p:blipFill>
        <p:spPr>
          <a:xfrm>
            <a:off x="1666875" y="0"/>
            <a:ext cx="5810249" cy="514350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2" name="Title 1">
            <a:extLst>
              <a:ext uri="{FF2B5EF4-FFF2-40B4-BE49-F238E27FC236}">
                <a16:creationId xmlns="" xmlns:a16="http://schemas.microsoft.com/office/drawing/2014/main" id="{45226810-C72D-4933-A030-F7C8273C8F56}"/>
              </a:ext>
            </a:extLst>
          </p:cNvPr>
          <p:cNvSpPr>
            <a:spLocks noGrp="1"/>
          </p:cNvSpPr>
          <p:nvPr>
            <p:ph type="title"/>
          </p:nvPr>
        </p:nvSpPr>
        <p:spPr/>
        <p:txBody>
          <a:bodyPr/>
          <a:lstStyle/>
          <a:p>
            <a:r>
              <a:rPr lang="en-US" dirty="0"/>
              <a:t>Proposed Activity Description</a:t>
            </a:r>
          </a:p>
        </p:txBody>
      </p:sp>
      <p:pic>
        <p:nvPicPr>
          <p:cNvPr id="5" name="Content Placeholder 4" descr="Step 1 in the application process: description of proposed activity">
            <a:extLst>
              <a:ext uri="{FF2B5EF4-FFF2-40B4-BE49-F238E27FC236}">
                <a16:creationId xmlns="" xmlns:a16="http://schemas.microsoft.com/office/drawing/2014/main" id="{303B9EDB-AF6B-42E9-8C6C-E10E9A44E4EB}"/>
              </a:ext>
            </a:extLst>
          </p:cNvPr>
          <p:cNvPicPr>
            <a:picLocks noGrp="1" noChangeAspect="1"/>
          </p:cNvPicPr>
          <p:nvPr>
            <p:ph sz="quarter" idx="11"/>
          </p:nvPr>
        </p:nvPicPr>
        <p:blipFill>
          <a:blip r:embed="rId3"/>
          <a:stretch>
            <a:fillRect/>
          </a:stretch>
        </p:blipFill>
        <p:spPr>
          <a:xfrm>
            <a:off x="1247776" y="0"/>
            <a:ext cx="6648448" cy="51435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2" name="Title 1">
            <a:extLst>
              <a:ext uri="{FF2B5EF4-FFF2-40B4-BE49-F238E27FC236}">
                <a16:creationId xmlns="" xmlns:a16="http://schemas.microsoft.com/office/drawing/2014/main" id="{F95C56E5-606E-444E-8C27-F6416F545574}"/>
              </a:ext>
            </a:extLst>
          </p:cNvPr>
          <p:cNvSpPr>
            <a:spLocks noGrp="1"/>
          </p:cNvSpPr>
          <p:nvPr>
            <p:ph type="title"/>
          </p:nvPr>
        </p:nvSpPr>
        <p:spPr/>
        <p:txBody>
          <a:bodyPr/>
          <a:lstStyle/>
          <a:p>
            <a:r>
              <a:rPr lang="en-US" dirty="0"/>
              <a:t>Advertising</a:t>
            </a:r>
          </a:p>
        </p:txBody>
      </p:sp>
      <p:pic>
        <p:nvPicPr>
          <p:cNvPr id="5" name="Content Placeholder 4" descr="Screenshot of step 3: advertising where applicants describes client base/audience">
            <a:extLst>
              <a:ext uri="{FF2B5EF4-FFF2-40B4-BE49-F238E27FC236}">
                <a16:creationId xmlns="" xmlns:a16="http://schemas.microsoft.com/office/drawing/2014/main" id="{91548352-82B3-45C7-9976-D4157D2F5EB3}"/>
              </a:ext>
            </a:extLst>
          </p:cNvPr>
          <p:cNvPicPr>
            <a:picLocks noGrp="1" noChangeAspect="1"/>
          </p:cNvPicPr>
          <p:nvPr>
            <p:ph sz="quarter" idx="11"/>
          </p:nvPr>
        </p:nvPicPr>
        <p:blipFill>
          <a:blip r:embed="rId3"/>
          <a:stretch>
            <a:fillRect/>
          </a:stretch>
        </p:blipFill>
        <p:spPr>
          <a:xfrm>
            <a:off x="1514475" y="0"/>
            <a:ext cx="6115050" cy="5143500"/>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2" name="Title 1">
            <a:extLst>
              <a:ext uri="{FF2B5EF4-FFF2-40B4-BE49-F238E27FC236}">
                <a16:creationId xmlns="" xmlns:a16="http://schemas.microsoft.com/office/drawing/2014/main" id="{40537DA3-7641-45EA-913A-4E5A16447ED9}"/>
              </a:ext>
            </a:extLst>
          </p:cNvPr>
          <p:cNvSpPr>
            <a:spLocks noGrp="1"/>
          </p:cNvSpPr>
          <p:nvPr>
            <p:ph type="title"/>
          </p:nvPr>
        </p:nvSpPr>
        <p:spPr/>
        <p:txBody>
          <a:bodyPr/>
          <a:lstStyle/>
          <a:p>
            <a:r>
              <a:rPr lang="en-US" dirty="0"/>
              <a:t>Guide Identification</a:t>
            </a:r>
          </a:p>
        </p:txBody>
      </p:sp>
      <p:pic>
        <p:nvPicPr>
          <p:cNvPr id="5" name="Content Placeholder 4" descr="Screenshot of Guide Identification information">
            <a:extLst>
              <a:ext uri="{FF2B5EF4-FFF2-40B4-BE49-F238E27FC236}">
                <a16:creationId xmlns="" xmlns:a16="http://schemas.microsoft.com/office/drawing/2014/main" id="{6D0F1FB8-396D-438E-8B7E-2A323F5B8263}"/>
              </a:ext>
            </a:extLst>
          </p:cNvPr>
          <p:cNvPicPr>
            <a:picLocks noGrp="1" noChangeAspect="1"/>
          </p:cNvPicPr>
          <p:nvPr>
            <p:ph sz="quarter" idx="11"/>
          </p:nvPr>
        </p:nvPicPr>
        <p:blipFill>
          <a:blip r:embed="rId3"/>
          <a:stretch>
            <a:fillRect/>
          </a:stretch>
        </p:blipFill>
        <p:spPr>
          <a:xfrm>
            <a:off x="1866901" y="0"/>
            <a:ext cx="5410198" cy="514350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2" name="Title 1">
            <a:extLst>
              <a:ext uri="{FF2B5EF4-FFF2-40B4-BE49-F238E27FC236}">
                <a16:creationId xmlns="" xmlns:a16="http://schemas.microsoft.com/office/drawing/2014/main" id="{8F823FB0-B5A7-40E1-B9AF-9F63E8DE04AB}"/>
              </a:ext>
            </a:extLst>
          </p:cNvPr>
          <p:cNvSpPr>
            <a:spLocks noGrp="1"/>
          </p:cNvSpPr>
          <p:nvPr>
            <p:ph type="title"/>
          </p:nvPr>
        </p:nvSpPr>
        <p:spPr>
          <a:xfrm>
            <a:off x="3290888" y="432055"/>
            <a:ext cx="2645092" cy="572700"/>
          </a:xfrm>
        </p:spPr>
        <p:txBody>
          <a:bodyPr/>
          <a:lstStyle/>
          <a:p>
            <a:r>
              <a:rPr lang="en-US" dirty="0"/>
              <a:t>Guide ID detail</a:t>
            </a:r>
          </a:p>
        </p:txBody>
      </p:sp>
      <p:pic>
        <p:nvPicPr>
          <p:cNvPr id="5" name="Content Placeholder 4" descr="Screenshot of step 5: guide identification optional page along with a downloadable guide identification template">
            <a:extLst>
              <a:ext uri="{FF2B5EF4-FFF2-40B4-BE49-F238E27FC236}">
                <a16:creationId xmlns="" xmlns:a16="http://schemas.microsoft.com/office/drawing/2014/main" id="{57A52CF8-FB0C-4791-AA68-A838DBB32638}"/>
              </a:ext>
            </a:extLst>
          </p:cNvPr>
          <p:cNvPicPr>
            <a:picLocks noGrp="1" noChangeAspect="1"/>
          </p:cNvPicPr>
          <p:nvPr>
            <p:ph sz="quarter" idx="11"/>
          </p:nvPr>
        </p:nvPicPr>
        <p:blipFill>
          <a:blip r:embed="rId3"/>
          <a:stretch>
            <a:fillRect/>
          </a:stretch>
        </p:blipFill>
        <p:spPr>
          <a:xfrm>
            <a:off x="-436212" y="3396"/>
            <a:ext cx="9984072" cy="5140103"/>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Shape 1673"/>
          <p:cNvSpPr txBox="1">
            <a:spLocks noGrp="1"/>
          </p:cNvSpPr>
          <p:nvPr>
            <p:ph type="ctrTitle"/>
          </p:nvPr>
        </p:nvSpPr>
        <p:spPr>
          <a:xfrm>
            <a:off x="93785" y="148492"/>
            <a:ext cx="3050710" cy="409818"/>
          </a:xfrm>
          <a:prstGeom prst="rect">
            <a:avLst/>
          </a:prstGeom>
        </p:spPr>
        <p:txBody>
          <a:bodyPr wrap="square" lIns="91425" tIns="91425" rIns="91425" bIns="91425" anchor="ctr" anchorCtr="0">
            <a:noAutofit/>
          </a:bodyPr>
          <a:lstStyle/>
          <a:p>
            <a:pPr marL="0" lvl="0" indent="0" algn="ctr" rtl="0">
              <a:lnSpc>
                <a:spcPct val="115000"/>
              </a:lnSpc>
              <a:spcBef>
                <a:spcPts val="0"/>
              </a:spcBef>
              <a:buNone/>
            </a:pPr>
            <a:r>
              <a:rPr lang="en-US" sz="2000" dirty="0">
                <a:solidFill>
                  <a:srgbClr val="1C304A"/>
                </a:solidFill>
                <a:latin typeface="Roboto"/>
                <a:ea typeface="Roboto"/>
                <a:cs typeface="Roboto"/>
                <a:sym typeface="Roboto"/>
              </a:rPr>
              <a:t>ePermits Purpose</a:t>
            </a:r>
            <a:endParaRPr lang="en" sz="2000" dirty="0">
              <a:solidFill>
                <a:srgbClr val="1C304A"/>
              </a:solidFill>
              <a:latin typeface="Roboto"/>
              <a:ea typeface="Roboto"/>
              <a:cs typeface="Roboto"/>
              <a:sym typeface="Roboto"/>
            </a:endParaRPr>
          </a:p>
        </p:txBody>
      </p:sp>
      <p:sp>
        <p:nvSpPr>
          <p:cNvPr id="2" name="Subtitle 1">
            <a:extLst>
              <a:ext uri="{FF2B5EF4-FFF2-40B4-BE49-F238E27FC236}">
                <a16:creationId xmlns="" xmlns:a16="http://schemas.microsoft.com/office/drawing/2014/main" id="{A41F3840-5C42-44E6-BED4-756492FF34AA}"/>
              </a:ext>
            </a:extLst>
          </p:cNvPr>
          <p:cNvSpPr>
            <a:spLocks noGrp="1"/>
          </p:cNvSpPr>
          <p:nvPr>
            <p:ph type="subTitle" idx="1"/>
          </p:nvPr>
        </p:nvSpPr>
        <p:spPr>
          <a:xfrm>
            <a:off x="668216" y="1117600"/>
            <a:ext cx="7807568" cy="2608515"/>
          </a:xfrm>
        </p:spPr>
        <p:txBody>
          <a:bodyPr/>
          <a:lstStyle/>
          <a:p>
            <a:pPr lvl="0" algn="ctr">
              <a:spcAft>
                <a:spcPts val="2400"/>
              </a:spcAft>
            </a:pPr>
            <a:r>
              <a:rPr lang="en-US" sz="2000" dirty="0">
                <a:latin typeface="Roboto"/>
                <a:ea typeface="Roboto"/>
                <a:cs typeface="Roboto"/>
                <a:sym typeface="Roboto"/>
              </a:rPr>
              <a:t>As the first two-way interaction-focused Forest Service online application, ePermits will strengthen the connection between the public and the National Forests. </a:t>
            </a:r>
          </a:p>
          <a:p>
            <a:pPr lvl="0" algn="ctr">
              <a:spcAft>
                <a:spcPts val="2400"/>
              </a:spcAft>
            </a:pPr>
            <a:r>
              <a:rPr lang="en-US" sz="2000" dirty="0">
                <a:latin typeface="Roboto"/>
                <a:ea typeface="Roboto"/>
                <a:cs typeface="Roboto"/>
                <a:sym typeface="Roboto"/>
              </a:rPr>
              <a:t>The application will broaden and increase the public’s responsible access to public lands through online availability; a predictable, responsive and friendly experience; and reduce </a:t>
            </a:r>
            <a:br>
              <a:rPr lang="en-US" sz="2000" dirty="0">
                <a:latin typeface="Roboto"/>
                <a:ea typeface="Roboto"/>
                <a:cs typeface="Roboto"/>
                <a:sym typeface="Roboto"/>
              </a:rPr>
            </a:br>
            <a:r>
              <a:rPr lang="en-US" sz="2000" dirty="0">
                <a:latin typeface="Roboto"/>
                <a:ea typeface="Roboto"/>
                <a:cs typeface="Roboto"/>
                <a:sym typeface="Roboto"/>
              </a:rPr>
              <a:t>administrative burden. </a:t>
            </a:r>
          </a:p>
          <a:p>
            <a:pPr lvl="0" indent="-69850" algn="ctr">
              <a:buClr>
                <a:schemeClr val="dk1"/>
              </a:buClr>
              <a:buSzPts val="1100"/>
            </a:pPr>
            <a:r>
              <a:rPr lang="en-US" sz="2000" dirty="0">
                <a:latin typeface="Roboto"/>
                <a:ea typeface="Roboto"/>
                <a:cs typeface="Roboto"/>
                <a:sym typeface="Roboto"/>
              </a:rPr>
              <a:t>These enhancements will drive increased customer satisfaction and quality of public engagement.</a:t>
            </a:r>
            <a:endParaRPr lang="en-US"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2" name="Title 1">
            <a:extLst>
              <a:ext uri="{FF2B5EF4-FFF2-40B4-BE49-F238E27FC236}">
                <a16:creationId xmlns="" xmlns:a16="http://schemas.microsoft.com/office/drawing/2014/main" id="{57D67D44-523A-4C37-92DC-A461391C57DF}"/>
              </a:ext>
            </a:extLst>
          </p:cNvPr>
          <p:cNvSpPr>
            <a:spLocks noGrp="1"/>
          </p:cNvSpPr>
          <p:nvPr>
            <p:ph type="title"/>
          </p:nvPr>
        </p:nvSpPr>
        <p:spPr/>
        <p:txBody>
          <a:bodyPr/>
          <a:lstStyle/>
          <a:p>
            <a:r>
              <a:rPr lang="en-US" dirty="0"/>
              <a:t>Signature</a:t>
            </a:r>
          </a:p>
        </p:txBody>
      </p:sp>
      <p:pic>
        <p:nvPicPr>
          <p:cNvPr id="5" name="Content Placeholder 4" descr="Screenshot of step 10 of the permit application process of adding applicant's signature">
            <a:extLst>
              <a:ext uri="{FF2B5EF4-FFF2-40B4-BE49-F238E27FC236}">
                <a16:creationId xmlns="" xmlns:a16="http://schemas.microsoft.com/office/drawing/2014/main" id="{892CF0C2-AFDD-4A5C-843F-0DBD9207626C}"/>
              </a:ext>
            </a:extLst>
          </p:cNvPr>
          <p:cNvPicPr>
            <a:picLocks noGrp="1" noChangeAspect="1"/>
          </p:cNvPicPr>
          <p:nvPr>
            <p:ph sz="quarter" idx="11"/>
          </p:nvPr>
        </p:nvPicPr>
        <p:blipFill>
          <a:blip r:embed="rId3"/>
          <a:stretch>
            <a:fillRect/>
          </a:stretch>
        </p:blipFill>
        <p:spPr>
          <a:xfrm>
            <a:off x="0" y="0"/>
            <a:ext cx="9144000" cy="51435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2" name="Title 1">
            <a:extLst>
              <a:ext uri="{FF2B5EF4-FFF2-40B4-BE49-F238E27FC236}">
                <a16:creationId xmlns="" xmlns:a16="http://schemas.microsoft.com/office/drawing/2014/main" id="{69847DC1-BA2D-468D-9E32-6112670A71C6}"/>
              </a:ext>
            </a:extLst>
          </p:cNvPr>
          <p:cNvSpPr>
            <a:spLocks noGrp="1"/>
          </p:cNvSpPr>
          <p:nvPr>
            <p:ph type="title"/>
          </p:nvPr>
        </p:nvSpPr>
        <p:spPr/>
        <p:txBody>
          <a:bodyPr/>
          <a:lstStyle/>
          <a:p>
            <a:r>
              <a:rPr lang="en-US" dirty="0"/>
              <a:t>Submitted for Review</a:t>
            </a:r>
          </a:p>
        </p:txBody>
      </p:sp>
      <p:pic>
        <p:nvPicPr>
          <p:cNvPr id="5" name="Content Placeholder 4" descr="Screenshot of Submitted for Review page that gives four steps to what happens next">
            <a:extLst>
              <a:ext uri="{FF2B5EF4-FFF2-40B4-BE49-F238E27FC236}">
                <a16:creationId xmlns="" xmlns:a16="http://schemas.microsoft.com/office/drawing/2014/main" id="{30334765-9892-4257-A605-7A301A12A2A9}"/>
              </a:ext>
            </a:extLst>
          </p:cNvPr>
          <p:cNvPicPr>
            <a:picLocks noGrp="1" noChangeAspect="1"/>
          </p:cNvPicPr>
          <p:nvPr>
            <p:ph sz="quarter" idx="11"/>
          </p:nvPr>
        </p:nvPicPr>
        <p:blipFill>
          <a:blip r:embed="rId3"/>
          <a:stretch>
            <a:fillRect/>
          </a:stretch>
        </p:blipFill>
        <p:spPr>
          <a:xfrm>
            <a:off x="2021350" y="-31452"/>
            <a:ext cx="4886386" cy="5174952"/>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2" name="Title 1">
            <a:extLst>
              <a:ext uri="{FF2B5EF4-FFF2-40B4-BE49-F238E27FC236}">
                <a16:creationId xmlns="" xmlns:a16="http://schemas.microsoft.com/office/drawing/2014/main" id="{82F6CF7C-A670-43B2-933E-5B962A4B8E5C}"/>
              </a:ext>
            </a:extLst>
          </p:cNvPr>
          <p:cNvSpPr>
            <a:spLocks noGrp="1"/>
          </p:cNvSpPr>
          <p:nvPr>
            <p:ph type="title"/>
          </p:nvPr>
        </p:nvSpPr>
        <p:spPr/>
        <p:txBody>
          <a:bodyPr/>
          <a:lstStyle/>
          <a:p>
            <a:r>
              <a:rPr lang="en-US" dirty="0"/>
              <a:t>Pending Permit Applications</a:t>
            </a:r>
          </a:p>
        </p:txBody>
      </p:sp>
      <p:pic>
        <p:nvPicPr>
          <p:cNvPr id="5" name="Content Placeholder 4" descr="screenshot of Forest Service website where application is pending">
            <a:extLst>
              <a:ext uri="{FF2B5EF4-FFF2-40B4-BE49-F238E27FC236}">
                <a16:creationId xmlns="" xmlns:a16="http://schemas.microsoft.com/office/drawing/2014/main" id="{7ED63952-3D42-4D1F-A57A-B7ED0DA51991}"/>
              </a:ext>
            </a:extLst>
          </p:cNvPr>
          <p:cNvPicPr>
            <a:picLocks noGrp="1" noChangeAspect="1"/>
          </p:cNvPicPr>
          <p:nvPr>
            <p:ph sz="quarter" idx="11"/>
          </p:nvPr>
        </p:nvPicPr>
        <p:blipFill>
          <a:blip r:embed="rId3"/>
          <a:stretch>
            <a:fillRect/>
          </a:stretch>
        </p:blipFill>
        <p:spPr>
          <a:xfrm>
            <a:off x="690474" y="0"/>
            <a:ext cx="7763051" cy="5143500"/>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2" name="Title 1">
            <a:extLst>
              <a:ext uri="{FF2B5EF4-FFF2-40B4-BE49-F238E27FC236}">
                <a16:creationId xmlns="" xmlns:a16="http://schemas.microsoft.com/office/drawing/2014/main" id="{086DF9F1-0917-4B6F-8D6C-D69D04CB6136}"/>
              </a:ext>
            </a:extLst>
          </p:cNvPr>
          <p:cNvSpPr>
            <a:spLocks noGrp="1"/>
          </p:cNvSpPr>
          <p:nvPr>
            <p:ph type="title"/>
          </p:nvPr>
        </p:nvSpPr>
        <p:spPr/>
        <p:txBody>
          <a:bodyPr/>
          <a:lstStyle/>
          <a:p>
            <a:r>
              <a:rPr lang="en-US" dirty="0"/>
              <a:t>Email Confirmation</a:t>
            </a:r>
          </a:p>
        </p:txBody>
      </p:sp>
      <p:pic>
        <p:nvPicPr>
          <p:cNvPr id="5" name="Content Placeholder 4" descr="screenshot of email the Forest Service would send to confirm a new permit application">
            <a:extLst>
              <a:ext uri="{FF2B5EF4-FFF2-40B4-BE49-F238E27FC236}">
                <a16:creationId xmlns="" xmlns:a16="http://schemas.microsoft.com/office/drawing/2014/main" id="{D310A515-ED70-4D56-9C68-361129954D77}"/>
              </a:ext>
            </a:extLst>
          </p:cNvPr>
          <p:cNvPicPr>
            <a:picLocks noGrp="1" noChangeAspect="1"/>
          </p:cNvPicPr>
          <p:nvPr>
            <p:ph sz="quarter" idx="11"/>
          </p:nvPr>
        </p:nvPicPr>
        <p:blipFill>
          <a:blip r:embed="rId3"/>
          <a:stretch>
            <a:fillRect/>
          </a:stretch>
        </p:blipFill>
        <p:spPr>
          <a:xfrm>
            <a:off x="0" y="1004755"/>
            <a:ext cx="9070727" cy="2863925"/>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2" name="Title 1">
            <a:extLst>
              <a:ext uri="{FF2B5EF4-FFF2-40B4-BE49-F238E27FC236}">
                <a16:creationId xmlns="" xmlns:a16="http://schemas.microsoft.com/office/drawing/2014/main" id="{C973B248-C5A8-471C-9A8F-B1D448B0C402}"/>
              </a:ext>
            </a:extLst>
          </p:cNvPr>
          <p:cNvSpPr>
            <a:spLocks noGrp="1"/>
          </p:cNvSpPr>
          <p:nvPr>
            <p:ph type="title"/>
          </p:nvPr>
        </p:nvSpPr>
        <p:spPr/>
        <p:txBody>
          <a:bodyPr/>
          <a:lstStyle/>
          <a:p>
            <a:r>
              <a:rPr lang="en-US" dirty="0"/>
              <a:t>Start Date for permit</a:t>
            </a:r>
          </a:p>
        </p:txBody>
      </p:sp>
      <p:pic>
        <p:nvPicPr>
          <p:cNvPr id="5" name="Content Placeholder 4" descr="screenshot of pending permit applications showcasing type, id, submission time, start date, end date, and permit holder name">
            <a:extLst>
              <a:ext uri="{FF2B5EF4-FFF2-40B4-BE49-F238E27FC236}">
                <a16:creationId xmlns="" xmlns:a16="http://schemas.microsoft.com/office/drawing/2014/main" id="{6B6B653D-0707-43D4-A09E-D9E85D47CB04}"/>
              </a:ext>
            </a:extLst>
          </p:cNvPr>
          <p:cNvPicPr>
            <a:picLocks noGrp="1" noChangeAspect="1"/>
          </p:cNvPicPr>
          <p:nvPr>
            <p:ph sz="quarter" idx="11"/>
          </p:nvPr>
        </p:nvPicPr>
        <p:blipFill>
          <a:blip r:embed="rId3"/>
          <a:stretch>
            <a:fillRect/>
          </a:stretch>
        </p:blipFill>
        <p:spPr>
          <a:xfrm>
            <a:off x="0" y="463295"/>
            <a:ext cx="9144000" cy="4248150"/>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4" name="Title 3">
            <a:extLst>
              <a:ext uri="{FF2B5EF4-FFF2-40B4-BE49-F238E27FC236}">
                <a16:creationId xmlns="" xmlns:a16="http://schemas.microsoft.com/office/drawing/2014/main" id="{52133301-9614-4FBD-9259-3981DDC9C1E3}"/>
              </a:ext>
            </a:extLst>
          </p:cNvPr>
          <p:cNvSpPr>
            <a:spLocks noGrp="1"/>
          </p:cNvSpPr>
          <p:nvPr>
            <p:ph type="title"/>
          </p:nvPr>
        </p:nvSpPr>
        <p:spPr>
          <a:xfrm>
            <a:off x="3290888" y="432055"/>
            <a:ext cx="3437572" cy="572700"/>
          </a:xfrm>
        </p:spPr>
        <p:txBody>
          <a:bodyPr/>
          <a:lstStyle/>
          <a:p>
            <a:r>
              <a:rPr lang="en-US" dirty="0"/>
              <a:t>Application ID details</a:t>
            </a:r>
          </a:p>
        </p:txBody>
      </p:sp>
      <p:pic>
        <p:nvPicPr>
          <p:cNvPr id="8" name="Content Placeholder 7" descr="Screenshot of application identification details">
            <a:extLst>
              <a:ext uri="{FF2B5EF4-FFF2-40B4-BE49-F238E27FC236}">
                <a16:creationId xmlns="" xmlns:a16="http://schemas.microsoft.com/office/drawing/2014/main" id="{7C873152-EA7D-4434-92C3-CDDA6BAD9710}"/>
              </a:ext>
            </a:extLst>
          </p:cNvPr>
          <p:cNvPicPr>
            <a:picLocks noGrp="1" noChangeAspect="1"/>
          </p:cNvPicPr>
          <p:nvPr>
            <p:ph sz="quarter" idx="11"/>
          </p:nvPr>
        </p:nvPicPr>
        <p:blipFill>
          <a:blip r:embed="rId3"/>
          <a:stretch>
            <a:fillRect/>
          </a:stretch>
        </p:blipFill>
        <p:spPr>
          <a:xfrm>
            <a:off x="2253788" y="3948"/>
            <a:ext cx="4636423" cy="5139552"/>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Shape 1825"/>
          <p:cNvSpPr txBox="1">
            <a:spLocks noGrp="1"/>
          </p:cNvSpPr>
          <p:nvPr>
            <p:ph type="ctrTitle"/>
          </p:nvPr>
        </p:nvSpPr>
        <p:spPr>
          <a:xfrm>
            <a:off x="712850" y="536207"/>
            <a:ext cx="7386600" cy="3732900"/>
          </a:xfrm>
          <a:prstGeom prst="rect">
            <a:avLst/>
          </a:prstGeom>
        </p:spPr>
        <p:txBody>
          <a:bodyPr wrap="square" lIns="91425" tIns="91425" rIns="91425" bIns="91425" anchor="ctr" anchorCtr="0">
            <a:noAutofit/>
          </a:bodyPr>
          <a:lstStyle/>
          <a:p>
            <a:pPr marL="0" lvl="0" indent="0">
              <a:spcBef>
                <a:spcPts val="0"/>
              </a:spcBef>
              <a:buNone/>
            </a:pPr>
            <a:r>
              <a:rPr lang="en" dirty="0"/>
              <a:t>Christmas Tree Permits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2" name="Title 1">
            <a:extLst>
              <a:ext uri="{FF2B5EF4-FFF2-40B4-BE49-F238E27FC236}">
                <a16:creationId xmlns="" xmlns:a16="http://schemas.microsoft.com/office/drawing/2014/main" id="{ABBDB4CB-7E66-41C0-AEF2-A9AD5BE45A80}"/>
              </a:ext>
            </a:extLst>
          </p:cNvPr>
          <p:cNvSpPr>
            <a:spLocks noGrp="1"/>
          </p:cNvSpPr>
          <p:nvPr>
            <p:ph type="title"/>
          </p:nvPr>
        </p:nvSpPr>
        <p:spPr>
          <a:xfrm>
            <a:off x="3290888" y="432055"/>
            <a:ext cx="3269932" cy="572700"/>
          </a:xfrm>
        </p:spPr>
        <p:txBody>
          <a:bodyPr/>
          <a:lstStyle/>
          <a:p>
            <a:r>
              <a:rPr lang="en-US" dirty="0"/>
              <a:t>Find a Forest</a:t>
            </a:r>
          </a:p>
        </p:txBody>
      </p:sp>
      <p:pic>
        <p:nvPicPr>
          <p:cNvPr id="6" name="Picture 5"/>
          <p:cNvPicPr>
            <a:picLocks noChangeAspect="1"/>
          </p:cNvPicPr>
          <p:nvPr/>
        </p:nvPicPr>
        <p:blipFill>
          <a:blip r:embed="rId3"/>
          <a:stretch>
            <a:fillRect/>
          </a:stretch>
        </p:blipFill>
        <p:spPr>
          <a:xfrm>
            <a:off x="69817" y="231228"/>
            <a:ext cx="8653770" cy="451648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2" name="Title 1">
            <a:extLst>
              <a:ext uri="{FF2B5EF4-FFF2-40B4-BE49-F238E27FC236}">
                <a16:creationId xmlns="" xmlns:a16="http://schemas.microsoft.com/office/drawing/2014/main" id="{1A3D42EE-3E98-4BBA-90F9-9BFBAE5707E1}"/>
              </a:ext>
            </a:extLst>
          </p:cNvPr>
          <p:cNvSpPr>
            <a:spLocks noGrp="1"/>
          </p:cNvSpPr>
          <p:nvPr>
            <p:ph type="title"/>
          </p:nvPr>
        </p:nvSpPr>
        <p:spPr>
          <a:xfrm>
            <a:off x="2803208" y="713995"/>
            <a:ext cx="4024312" cy="572700"/>
          </a:xfrm>
        </p:spPr>
        <p:txBody>
          <a:bodyPr/>
          <a:lstStyle/>
          <a:p>
            <a:r>
              <a:rPr lang="en-US" dirty="0"/>
              <a:t>When to Cut Your Tree</a:t>
            </a:r>
          </a:p>
        </p:txBody>
      </p:sp>
      <p:pic>
        <p:nvPicPr>
          <p:cNvPr id="5" name="Content Placeholder 4" descr="Screenshot of tree permit process: when to cut your tree">
            <a:extLst>
              <a:ext uri="{FF2B5EF4-FFF2-40B4-BE49-F238E27FC236}">
                <a16:creationId xmlns="" xmlns:a16="http://schemas.microsoft.com/office/drawing/2014/main" id="{87640EDA-E2CF-40C4-8119-CC70703C1261}"/>
              </a:ext>
            </a:extLst>
          </p:cNvPr>
          <p:cNvPicPr>
            <a:picLocks noGrp="1" noChangeAspect="1"/>
          </p:cNvPicPr>
          <p:nvPr>
            <p:ph sz="quarter" idx="11"/>
          </p:nvPr>
        </p:nvPicPr>
        <p:blipFill>
          <a:blip r:embed="rId3"/>
          <a:stretch>
            <a:fillRect/>
          </a:stretch>
        </p:blipFill>
        <p:spPr>
          <a:xfrm>
            <a:off x="1530545" y="0"/>
            <a:ext cx="6057900" cy="5143500"/>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2" name="Title 1">
            <a:extLst>
              <a:ext uri="{FF2B5EF4-FFF2-40B4-BE49-F238E27FC236}">
                <a16:creationId xmlns="" xmlns:a16="http://schemas.microsoft.com/office/drawing/2014/main" id="{3B297AA6-9DB9-45BA-AAB6-17FDC189B5DF}"/>
              </a:ext>
            </a:extLst>
          </p:cNvPr>
          <p:cNvSpPr>
            <a:spLocks noGrp="1"/>
          </p:cNvSpPr>
          <p:nvPr>
            <p:ph type="title"/>
          </p:nvPr>
        </p:nvSpPr>
        <p:spPr/>
        <p:txBody>
          <a:bodyPr/>
          <a:lstStyle/>
          <a:p>
            <a:r>
              <a:rPr lang="en-US" dirty="0"/>
              <a:t>Buy a Christmas Tree Permit</a:t>
            </a:r>
          </a:p>
        </p:txBody>
      </p:sp>
      <p:pic>
        <p:nvPicPr>
          <p:cNvPr id="5" name="Content Placeholder 4" descr="Screenshot of Mt. Hood Christmas Tree permit form">
            <a:extLst>
              <a:ext uri="{FF2B5EF4-FFF2-40B4-BE49-F238E27FC236}">
                <a16:creationId xmlns="" xmlns:a16="http://schemas.microsoft.com/office/drawing/2014/main" id="{E0B85673-139B-4DF7-BDE1-D13AA08B15EF}"/>
              </a:ext>
            </a:extLst>
          </p:cNvPr>
          <p:cNvPicPr>
            <a:picLocks noGrp="1" noChangeAspect="1"/>
          </p:cNvPicPr>
          <p:nvPr>
            <p:ph sz="quarter" idx="11"/>
          </p:nvPr>
        </p:nvPicPr>
        <p:blipFill>
          <a:blip r:embed="rId3"/>
          <a:stretch>
            <a:fillRect/>
          </a:stretch>
        </p:blipFill>
        <p:spPr>
          <a:xfrm>
            <a:off x="1749232" y="0"/>
            <a:ext cx="5645536" cy="5143500"/>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3" name="Title 2">
            <a:extLst>
              <a:ext uri="{FF2B5EF4-FFF2-40B4-BE49-F238E27FC236}">
                <a16:creationId xmlns="" xmlns:a16="http://schemas.microsoft.com/office/drawing/2014/main" id="{A5F27824-F369-4D22-85D8-B360A7B08602}"/>
              </a:ext>
            </a:extLst>
          </p:cNvPr>
          <p:cNvSpPr>
            <a:spLocks noGrp="1"/>
          </p:cNvSpPr>
          <p:nvPr>
            <p:ph type="title"/>
          </p:nvPr>
        </p:nvSpPr>
        <p:spPr>
          <a:xfrm>
            <a:off x="311700" y="260177"/>
            <a:ext cx="8520600" cy="572700"/>
          </a:xfrm>
        </p:spPr>
        <p:txBody>
          <a:bodyPr/>
          <a:lstStyle/>
          <a:p>
            <a:r>
              <a:rPr lang="en-US" dirty="0">
                <a:solidFill>
                  <a:schemeClr val="bg1"/>
                </a:solidFill>
              </a:rPr>
              <a:t>Human-centered design</a:t>
            </a:r>
          </a:p>
        </p:txBody>
      </p:sp>
      <p:pic>
        <p:nvPicPr>
          <p:cNvPr id="7" name="Content Placeholder 6" descr="five icons of people that form a semicircle around a cardboard box">
            <a:extLst>
              <a:ext uri="{FF2B5EF4-FFF2-40B4-BE49-F238E27FC236}">
                <a16:creationId xmlns="" xmlns:a16="http://schemas.microsoft.com/office/drawing/2014/main" id="{4D8B8898-A759-48DF-A18D-D8F7BD9EC8BA}"/>
              </a:ext>
            </a:extLst>
          </p:cNvPr>
          <p:cNvPicPr>
            <a:picLocks noGrp="1" noChangeAspect="1"/>
          </p:cNvPicPr>
          <p:nvPr>
            <p:ph sz="quarter" idx="11"/>
          </p:nvPr>
        </p:nvPicPr>
        <p:blipFill>
          <a:blip r:embed="rId3"/>
          <a:stretch>
            <a:fillRect/>
          </a:stretch>
        </p:blipFill>
        <p:spPr>
          <a:xfrm>
            <a:off x="2112916" y="92164"/>
            <a:ext cx="4918167" cy="3100443"/>
          </a:xfrm>
        </p:spPr>
      </p:pic>
      <p:sp>
        <p:nvSpPr>
          <p:cNvPr id="5" name="Content Placeholder 4">
            <a:extLst>
              <a:ext uri="{FF2B5EF4-FFF2-40B4-BE49-F238E27FC236}">
                <a16:creationId xmlns="" xmlns:a16="http://schemas.microsoft.com/office/drawing/2014/main" id="{29B0B78B-56D1-4F2B-93E8-09C9DC264974}"/>
              </a:ext>
            </a:extLst>
          </p:cNvPr>
          <p:cNvSpPr>
            <a:spLocks noGrp="1"/>
          </p:cNvSpPr>
          <p:nvPr>
            <p:ph sz="quarter" idx="12"/>
          </p:nvPr>
        </p:nvSpPr>
        <p:spPr>
          <a:xfrm>
            <a:off x="621522" y="3387404"/>
            <a:ext cx="7900956" cy="1398541"/>
          </a:xfrm>
        </p:spPr>
        <p:txBody>
          <a:bodyPr/>
          <a:lstStyle/>
          <a:p>
            <a:pPr algn="ctr">
              <a:buNone/>
            </a:pPr>
            <a:r>
              <a:rPr lang="en" sz="2800" dirty="0"/>
              <a:t>Human-centered design helps facilitate a </a:t>
            </a:r>
            <a:r>
              <a:rPr lang="en" sz="2800" b="1" dirty="0">
                <a:solidFill>
                  <a:srgbClr val="046B99"/>
                </a:solidFill>
              </a:rPr>
              <a:t>dialogue</a:t>
            </a:r>
            <a:r>
              <a:rPr lang="en" sz="2800" dirty="0"/>
              <a:t> to ensure products and services that work for everyone!</a:t>
            </a:r>
            <a:endParaRPr lang="en-US" dirty="0"/>
          </a:p>
        </p:txBody>
      </p:sp>
    </p:spTree>
    <p:extLst>
      <p:ext uri="{BB962C8B-B14F-4D97-AF65-F5344CB8AC3E}">
        <p14:creationId xmlns:p14="http://schemas.microsoft.com/office/powerpoint/2010/main" val="14277252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2" name="Title 1">
            <a:extLst>
              <a:ext uri="{FF2B5EF4-FFF2-40B4-BE49-F238E27FC236}">
                <a16:creationId xmlns="" xmlns:a16="http://schemas.microsoft.com/office/drawing/2014/main" id="{C0B1AC6F-E714-4207-8D7F-BBCC5442C5D0}"/>
              </a:ext>
            </a:extLst>
          </p:cNvPr>
          <p:cNvSpPr>
            <a:spLocks noGrp="1"/>
          </p:cNvSpPr>
          <p:nvPr>
            <p:ph type="title"/>
          </p:nvPr>
        </p:nvSpPr>
        <p:spPr/>
        <p:txBody>
          <a:bodyPr/>
          <a:lstStyle/>
          <a:p>
            <a:r>
              <a:rPr lang="en-US" dirty="0"/>
              <a:t>Rules to Know</a:t>
            </a:r>
          </a:p>
        </p:txBody>
      </p:sp>
      <p:pic>
        <p:nvPicPr>
          <p:cNvPr id="5" name="Content Placeholder 4" descr="Screenshot of Rules to Know for cutting a Christmas tree">
            <a:extLst>
              <a:ext uri="{FF2B5EF4-FFF2-40B4-BE49-F238E27FC236}">
                <a16:creationId xmlns="" xmlns:a16="http://schemas.microsoft.com/office/drawing/2014/main" id="{2C1A1671-C5AE-4F26-9CFD-82D98D6DDA10}"/>
              </a:ext>
            </a:extLst>
          </p:cNvPr>
          <p:cNvPicPr>
            <a:picLocks noGrp="1" noChangeAspect="1"/>
          </p:cNvPicPr>
          <p:nvPr>
            <p:ph sz="quarter" idx="11"/>
          </p:nvPr>
        </p:nvPicPr>
        <p:blipFill rotWithShape="1">
          <a:blip r:embed="rId3"/>
          <a:srcRect l="10131" r="26724"/>
          <a:stretch/>
        </p:blipFill>
        <p:spPr>
          <a:xfrm>
            <a:off x="2628900" y="1"/>
            <a:ext cx="3620766" cy="5143500"/>
          </a:xfrm>
        </p:spPr>
      </p:pic>
      <p:pic>
        <p:nvPicPr>
          <p:cNvPr id="3" name="Picture 2"/>
          <p:cNvPicPr>
            <a:picLocks noChangeAspect="1"/>
          </p:cNvPicPr>
          <p:nvPr/>
        </p:nvPicPr>
        <p:blipFill>
          <a:blip r:embed="rId4"/>
          <a:stretch>
            <a:fillRect/>
          </a:stretch>
        </p:blipFill>
        <p:spPr>
          <a:xfrm>
            <a:off x="925142" y="0"/>
            <a:ext cx="7293715" cy="5143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285627" y="114890"/>
            <a:ext cx="6302842" cy="4839423"/>
          </a:xfrm>
          <a:prstGeom prst="rect">
            <a:avLst/>
          </a:prstGeom>
        </p:spPr>
      </p:pic>
    </p:spTree>
    <p:extLst>
      <p:ext uri="{BB962C8B-B14F-4D97-AF65-F5344CB8AC3E}">
        <p14:creationId xmlns:p14="http://schemas.microsoft.com/office/powerpoint/2010/main" val="42549637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2" name="Title 1">
            <a:extLst>
              <a:ext uri="{FF2B5EF4-FFF2-40B4-BE49-F238E27FC236}">
                <a16:creationId xmlns="" xmlns:a16="http://schemas.microsoft.com/office/drawing/2014/main" id="{46DCB379-9CC6-43D0-A725-85BE46AC7991}"/>
              </a:ext>
            </a:extLst>
          </p:cNvPr>
          <p:cNvSpPr>
            <a:spLocks noGrp="1"/>
          </p:cNvSpPr>
          <p:nvPr>
            <p:ph type="title"/>
          </p:nvPr>
        </p:nvSpPr>
        <p:spPr/>
        <p:txBody>
          <a:bodyPr/>
          <a:lstStyle/>
          <a:p>
            <a:r>
              <a:rPr lang="en-US" dirty="0"/>
              <a:t>Pay.gov Form</a:t>
            </a:r>
          </a:p>
        </p:txBody>
      </p:sp>
      <p:pic>
        <p:nvPicPr>
          <p:cNvPr id="5" name="Content Placeholder 4" descr="Screenshot of Pay.gov form ">
            <a:extLst>
              <a:ext uri="{FF2B5EF4-FFF2-40B4-BE49-F238E27FC236}">
                <a16:creationId xmlns="" xmlns:a16="http://schemas.microsoft.com/office/drawing/2014/main" id="{B8F5D61A-0AD7-4161-90D0-17B55944AF6F}"/>
              </a:ext>
            </a:extLst>
          </p:cNvPr>
          <p:cNvPicPr>
            <a:picLocks noGrp="1" noChangeAspect="1"/>
          </p:cNvPicPr>
          <p:nvPr>
            <p:ph sz="quarter" idx="11"/>
          </p:nvPr>
        </p:nvPicPr>
        <p:blipFill>
          <a:blip r:embed="rId3"/>
          <a:stretch>
            <a:fillRect/>
          </a:stretch>
        </p:blipFill>
        <p:spPr>
          <a:xfrm>
            <a:off x="1581150" y="0"/>
            <a:ext cx="5981699" cy="5143500"/>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2" name="Title 1">
            <a:extLst>
              <a:ext uri="{FF2B5EF4-FFF2-40B4-BE49-F238E27FC236}">
                <a16:creationId xmlns="" xmlns:a16="http://schemas.microsoft.com/office/drawing/2014/main" id="{1B195B6A-6503-46CD-B613-537883E81BCA}"/>
              </a:ext>
            </a:extLst>
          </p:cNvPr>
          <p:cNvSpPr>
            <a:spLocks noGrp="1"/>
          </p:cNvSpPr>
          <p:nvPr>
            <p:ph type="title"/>
          </p:nvPr>
        </p:nvSpPr>
        <p:spPr/>
        <p:txBody>
          <a:bodyPr/>
          <a:lstStyle/>
          <a:p>
            <a:r>
              <a:rPr lang="en-US" dirty="0"/>
              <a:t>Christmas Tree Permit Confirmation</a:t>
            </a:r>
          </a:p>
        </p:txBody>
      </p:sp>
      <p:pic>
        <p:nvPicPr>
          <p:cNvPr id="5" name="Content Placeholder 4" descr="Christmas tree permit order confirmation screenshot">
            <a:extLst>
              <a:ext uri="{FF2B5EF4-FFF2-40B4-BE49-F238E27FC236}">
                <a16:creationId xmlns="" xmlns:a16="http://schemas.microsoft.com/office/drawing/2014/main" id="{53A0B2CE-F287-4688-888B-AF3BBBC8A428}"/>
              </a:ext>
            </a:extLst>
          </p:cNvPr>
          <p:cNvPicPr>
            <a:picLocks noGrp="1" noChangeAspect="1"/>
          </p:cNvPicPr>
          <p:nvPr>
            <p:ph sz="quarter" idx="11"/>
          </p:nvPr>
        </p:nvPicPr>
        <p:blipFill>
          <a:blip r:embed="rId3"/>
          <a:stretch>
            <a:fillRect/>
          </a:stretch>
        </p:blipFill>
        <p:spPr>
          <a:xfrm>
            <a:off x="1828800" y="0"/>
            <a:ext cx="5486400" cy="5143500"/>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2" name="Title 1">
            <a:extLst>
              <a:ext uri="{FF2B5EF4-FFF2-40B4-BE49-F238E27FC236}">
                <a16:creationId xmlns="" xmlns:a16="http://schemas.microsoft.com/office/drawing/2014/main" id="{8BC29B77-F4F7-4A32-8ADA-9E92CB2F925C}"/>
              </a:ext>
            </a:extLst>
          </p:cNvPr>
          <p:cNvSpPr>
            <a:spLocks noGrp="1"/>
          </p:cNvSpPr>
          <p:nvPr>
            <p:ph type="title"/>
          </p:nvPr>
        </p:nvSpPr>
        <p:spPr/>
        <p:txBody>
          <a:bodyPr/>
          <a:lstStyle/>
          <a:p>
            <a:r>
              <a:rPr lang="en-US" dirty="0"/>
              <a:t>Print Permit</a:t>
            </a:r>
          </a:p>
        </p:txBody>
      </p:sp>
      <p:pic>
        <p:nvPicPr>
          <p:cNvPr id="5" name="Content Placeholder 4" descr="screenshot of a print screen of the Christmas tree permit, once purchased">
            <a:extLst>
              <a:ext uri="{FF2B5EF4-FFF2-40B4-BE49-F238E27FC236}">
                <a16:creationId xmlns="" xmlns:a16="http://schemas.microsoft.com/office/drawing/2014/main" id="{3017B7C8-DA69-43AA-93A2-7C341103F90E}"/>
              </a:ext>
            </a:extLst>
          </p:cNvPr>
          <p:cNvPicPr>
            <a:picLocks noGrp="1" noChangeAspect="1"/>
          </p:cNvPicPr>
          <p:nvPr>
            <p:ph sz="quarter" idx="11"/>
          </p:nvPr>
        </p:nvPicPr>
        <p:blipFill>
          <a:blip r:embed="rId3"/>
          <a:stretch>
            <a:fillRect/>
          </a:stretch>
        </p:blipFill>
        <p:spPr>
          <a:xfrm>
            <a:off x="-85460" y="0"/>
            <a:ext cx="9229460" cy="5143500"/>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Shape 1678"/>
          <p:cNvSpPr txBox="1">
            <a:spLocks noGrp="1"/>
          </p:cNvSpPr>
          <p:nvPr>
            <p:ph type="ctrTitle"/>
          </p:nvPr>
        </p:nvSpPr>
        <p:spPr>
          <a:xfrm>
            <a:off x="513245" y="140677"/>
            <a:ext cx="8117510" cy="874816"/>
          </a:xfrm>
          <a:prstGeom prst="rect">
            <a:avLst/>
          </a:prstGeom>
        </p:spPr>
        <p:txBody>
          <a:bodyPr wrap="square" lIns="91425" tIns="91425" rIns="91425" bIns="91425" anchor="ctr" anchorCtr="0">
            <a:noAutofit/>
          </a:bodyPr>
          <a:lstStyle/>
          <a:p>
            <a:pPr marL="76200" lvl="0" rtl="0">
              <a:spcBef>
                <a:spcPts val="0"/>
              </a:spcBef>
              <a:spcAft>
                <a:spcPts val="0"/>
              </a:spcAft>
              <a:buClr>
                <a:srgbClr val="00CFFF"/>
              </a:buClr>
              <a:buSzPts val="2400"/>
            </a:pPr>
            <a:r>
              <a:rPr lang="en" sz="3200" dirty="0">
                <a:solidFill>
                  <a:schemeClr val="bg1"/>
                </a:solidFill>
              </a:rPr>
              <a:t>Accomplishments and Implementation</a:t>
            </a:r>
            <a:endParaRPr lang="en" sz="3200" dirty="0">
              <a:solidFill>
                <a:schemeClr val="bg1"/>
              </a:solidFill>
              <a:sym typeface="Helvetica Neue"/>
            </a:endParaRPr>
          </a:p>
        </p:txBody>
      </p:sp>
      <p:sp>
        <p:nvSpPr>
          <p:cNvPr id="1679" name="Shape 1679"/>
          <p:cNvSpPr txBox="1">
            <a:spLocks noGrp="1"/>
          </p:cNvSpPr>
          <p:nvPr>
            <p:ph type="subTitle" idx="1"/>
          </p:nvPr>
        </p:nvSpPr>
        <p:spPr>
          <a:xfrm>
            <a:off x="513245" y="1144583"/>
            <a:ext cx="7988854" cy="3438691"/>
          </a:xfrm>
          <a:prstGeom prst="rect">
            <a:avLst/>
          </a:prstGeom>
        </p:spPr>
        <p:txBody>
          <a:bodyPr wrap="square" lIns="91425" tIns="91425" rIns="91425" bIns="91425" anchor="ctr" anchorCtr="0">
            <a:noAutofit/>
          </a:bodyPr>
          <a:lstStyle/>
          <a:p>
            <a:pPr marL="76200" lvl="0">
              <a:spcAft>
                <a:spcPts val="0"/>
              </a:spcAft>
              <a:buClr>
                <a:srgbClr val="00CFFF"/>
              </a:buClr>
              <a:buSzPts val="2400"/>
            </a:pPr>
            <a:r>
              <a:rPr lang="en" sz="2400" dirty="0">
                <a:solidFill>
                  <a:srgbClr val="00CFFF"/>
                </a:solidFill>
              </a:rPr>
              <a:t>Recent</a:t>
            </a:r>
          </a:p>
          <a:p>
            <a:pPr marL="914400" lvl="1" indent="-381000">
              <a:spcAft>
                <a:spcPts val="0"/>
              </a:spcAft>
              <a:buClr>
                <a:srgbClr val="00CFFF"/>
              </a:buClr>
              <a:buSzPts val="2400"/>
              <a:buFont typeface="Wingdings" panose="05000000000000000000" pitchFamily="2" charset="2"/>
              <a:buChar char="§"/>
            </a:pPr>
            <a:r>
              <a:rPr lang="en" sz="2000" dirty="0">
                <a:solidFill>
                  <a:srgbClr val="00CFFF"/>
                </a:solidFill>
              </a:rPr>
              <a:t>Cloud Cybersecurity authroization</a:t>
            </a:r>
          </a:p>
          <a:p>
            <a:pPr marL="914400" lvl="1" indent="-381000">
              <a:spcAft>
                <a:spcPts val="0"/>
              </a:spcAft>
              <a:buClr>
                <a:srgbClr val="00CFFF"/>
              </a:buClr>
              <a:buSzPts val="2400"/>
              <a:buFont typeface="Wingdings" panose="05000000000000000000" pitchFamily="2" charset="2"/>
              <a:buChar char="§"/>
            </a:pPr>
            <a:r>
              <a:rPr lang="en" sz="2000" dirty="0">
                <a:solidFill>
                  <a:srgbClr val="00CFFF"/>
                </a:solidFill>
              </a:rPr>
              <a:t>Initial Special Use ePermit complete </a:t>
            </a:r>
          </a:p>
          <a:p>
            <a:pPr marL="876300" lvl="1" indent="-342900">
              <a:spcAft>
                <a:spcPts val="0"/>
              </a:spcAft>
              <a:buClr>
                <a:srgbClr val="00CFFF"/>
              </a:buClr>
              <a:buSzPts val="2400"/>
              <a:buFont typeface="Wingdings" panose="05000000000000000000" pitchFamily="2" charset="2"/>
              <a:buChar char="§"/>
            </a:pPr>
            <a:r>
              <a:rPr lang="en" sz="2000" dirty="0">
                <a:solidFill>
                  <a:srgbClr val="00CFFF"/>
                </a:solidFill>
              </a:rPr>
              <a:t>Christmas Tree ePermit </a:t>
            </a:r>
            <a:r>
              <a:rPr lang="en" sz="2000" dirty="0" smtClean="0">
                <a:solidFill>
                  <a:srgbClr val="00CFFF"/>
                </a:solidFill>
              </a:rPr>
              <a:t>development complete</a:t>
            </a:r>
          </a:p>
          <a:p>
            <a:pPr marL="876300" lvl="1" indent="-342900">
              <a:spcAft>
                <a:spcPts val="0"/>
              </a:spcAft>
              <a:buClr>
                <a:srgbClr val="00CFFF"/>
              </a:buClr>
              <a:buSzPts val="2400"/>
              <a:buFont typeface="Wingdings" panose="05000000000000000000" pitchFamily="2" charset="2"/>
              <a:buChar char="§"/>
            </a:pPr>
            <a:r>
              <a:rPr lang="en" sz="2000" dirty="0" smtClean="0">
                <a:solidFill>
                  <a:srgbClr val="00CFFF"/>
                </a:solidFill>
              </a:rPr>
              <a:t>Internal and external user system testing </a:t>
            </a:r>
            <a:endParaRPr lang="en" sz="2400" dirty="0" smtClean="0">
              <a:solidFill>
                <a:srgbClr val="00CFFF"/>
              </a:solidFill>
            </a:endParaRPr>
          </a:p>
          <a:p>
            <a:pPr marL="76200" lvl="0">
              <a:spcBef>
                <a:spcPts val="1800"/>
              </a:spcBef>
              <a:spcAft>
                <a:spcPts val="0"/>
              </a:spcAft>
              <a:buClr>
                <a:srgbClr val="00CFFF"/>
              </a:buClr>
              <a:buSzPts val="2400"/>
            </a:pPr>
            <a:r>
              <a:rPr lang="en" sz="2400" dirty="0" smtClean="0">
                <a:solidFill>
                  <a:srgbClr val="00CFFF"/>
                </a:solidFill>
              </a:rPr>
              <a:t>Upcoming</a:t>
            </a:r>
            <a:endParaRPr lang="en" sz="2400" dirty="0">
              <a:solidFill>
                <a:srgbClr val="00CFFF"/>
              </a:solidFill>
            </a:endParaRPr>
          </a:p>
          <a:p>
            <a:pPr marL="914400" lvl="1" indent="-381000">
              <a:spcAft>
                <a:spcPts val="0"/>
              </a:spcAft>
              <a:buClr>
                <a:srgbClr val="00CFFF"/>
              </a:buClr>
              <a:buSzPts val="2400"/>
              <a:buFont typeface="Wingdings" panose="05000000000000000000" pitchFamily="2" charset="2"/>
              <a:buChar char="§"/>
            </a:pPr>
            <a:r>
              <a:rPr lang="en" sz="2000" dirty="0">
                <a:solidFill>
                  <a:srgbClr val="00CFFF"/>
                </a:solidFill>
              </a:rPr>
              <a:t>ePermit Cybersecurity authorization </a:t>
            </a:r>
            <a:r>
              <a:rPr lang="en" sz="2000" dirty="0" smtClean="0">
                <a:solidFill>
                  <a:srgbClr val="00CFFF"/>
                </a:solidFill>
              </a:rPr>
              <a:t>– </a:t>
            </a:r>
            <a:r>
              <a:rPr lang="en" sz="1800" i="1" dirty="0" smtClean="0">
                <a:solidFill>
                  <a:srgbClr val="00CFFF"/>
                </a:solidFill>
              </a:rPr>
              <a:t>May/June </a:t>
            </a:r>
            <a:r>
              <a:rPr lang="en" sz="1800" i="1" dirty="0">
                <a:solidFill>
                  <a:srgbClr val="00CFFF"/>
                </a:solidFill>
              </a:rPr>
              <a:t>2018</a:t>
            </a:r>
          </a:p>
          <a:p>
            <a:pPr marL="914400" lvl="1" indent="-381000">
              <a:spcAft>
                <a:spcPts val="0"/>
              </a:spcAft>
              <a:buClr>
                <a:srgbClr val="00CFFF"/>
              </a:buClr>
              <a:buSzPts val="2400"/>
              <a:buFont typeface="Wingdings" panose="05000000000000000000" pitchFamily="2" charset="2"/>
              <a:buChar char="§"/>
            </a:pPr>
            <a:r>
              <a:rPr lang="en" sz="2000" dirty="0" smtClean="0">
                <a:solidFill>
                  <a:srgbClr val="00CFFF"/>
                </a:solidFill>
              </a:rPr>
              <a:t>Begin testing </a:t>
            </a:r>
            <a:r>
              <a:rPr lang="en" sz="2000" dirty="0">
                <a:solidFill>
                  <a:srgbClr val="00CFFF"/>
                </a:solidFill>
              </a:rPr>
              <a:t>Special Use ePermit on Mt. Baker Snoqualmie </a:t>
            </a:r>
            <a:r>
              <a:rPr lang="en" sz="2000" dirty="0" smtClean="0">
                <a:solidFill>
                  <a:srgbClr val="00CFFF"/>
                </a:solidFill>
              </a:rPr>
              <a:t>– </a:t>
            </a:r>
            <a:r>
              <a:rPr lang="en" sz="2000" i="1" dirty="0" smtClean="0">
                <a:solidFill>
                  <a:srgbClr val="00CFFF"/>
                </a:solidFill>
              </a:rPr>
              <a:t>April/May </a:t>
            </a:r>
            <a:r>
              <a:rPr lang="en" sz="2000" i="1" dirty="0">
                <a:solidFill>
                  <a:srgbClr val="00CFFF"/>
                </a:solidFill>
              </a:rPr>
              <a:t>2018</a:t>
            </a:r>
          </a:p>
          <a:p>
            <a:pPr marL="914400" lvl="1" indent="-381000">
              <a:spcAft>
                <a:spcPts val="0"/>
              </a:spcAft>
              <a:buClr>
                <a:srgbClr val="00CFFF"/>
              </a:buClr>
              <a:buSzPts val="2400"/>
              <a:buFont typeface="Wingdings" panose="05000000000000000000" pitchFamily="2" charset="2"/>
              <a:buChar char="§"/>
            </a:pPr>
            <a:r>
              <a:rPr lang="en" sz="2000" dirty="0">
                <a:solidFill>
                  <a:srgbClr val="00CFFF"/>
                </a:solidFill>
              </a:rPr>
              <a:t>ePermit Implementation </a:t>
            </a:r>
            <a:r>
              <a:rPr lang="en" sz="2000" dirty="0" smtClean="0">
                <a:solidFill>
                  <a:srgbClr val="00CFFF"/>
                </a:solidFill>
              </a:rPr>
              <a:t>Plan</a:t>
            </a:r>
          </a:p>
          <a:p>
            <a:pPr marL="914400" lvl="1" indent="-381000">
              <a:spcAft>
                <a:spcPts val="0"/>
              </a:spcAft>
              <a:buClr>
                <a:srgbClr val="00CFFF"/>
              </a:buClr>
              <a:buSzPts val="2400"/>
              <a:buFont typeface="Wingdings" panose="05000000000000000000" pitchFamily="2" charset="2"/>
              <a:buChar char="§"/>
            </a:pPr>
            <a:r>
              <a:rPr lang="en" sz="2000" dirty="0" smtClean="0">
                <a:solidFill>
                  <a:srgbClr val="00CFFF"/>
                </a:solidFill>
              </a:rPr>
              <a:t>USDA eBoard June 2018</a:t>
            </a:r>
            <a:endParaRPr lang="en" sz="2000" dirty="0">
              <a:solidFill>
                <a:srgbClr val="00CFFF"/>
              </a:solidFill>
            </a:endParaRPr>
          </a:p>
        </p:txBody>
      </p:sp>
    </p:spTree>
    <p:extLst>
      <p:ext uri="{BB962C8B-B14F-4D97-AF65-F5344CB8AC3E}">
        <p14:creationId xmlns:p14="http://schemas.microsoft.com/office/powerpoint/2010/main" val="3421198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Shape 1667"/>
          <p:cNvSpPr txBox="1">
            <a:spLocks noGrp="1"/>
          </p:cNvSpPr>
          <p:nvPr>
            <p:ph type="ctrTitle"/>
          </p:nvPr>
        </p:nvSpPr>
        <p:spPr>
          <a:xfrm>
            <a:off x="705034" y="917071"/>
            <a:ext cx="7386600" cy="3309357"/>
          </a:xfrm>
          <a:prstGeom prst="rect">
            <a:avLst/>
          </a:prstGeom>
        </p:spPr>
        <p:txBody>
          <a:bodyPr wrap="square" lIns="91425" tIns="91425" rIns="91425" bIns="91425" anchor="ctr" anchorCtr="0">
            <a:noAutofit/>
          </a:bodyPr>
          <a:lstStyle/>
          <a:p>
            <a:pPr marL="0" lvl="0" indent="0">
              <a:spcBef>
                <a:spcPts val="0"/>
              </a:spcBef>
              <a:buNone/>
            </a:pPr>
            <a:r>
              <a:rPr lang="en" dirty="0">
                <a:solidFill>
                  <a:srgbClr val="FFFFFF"/>
                </a:solidFill>
                <a:latin typeface="Roboto"/>
                <a:ea typeface="Roboto"/>
                <a:cs typeface="Roboto"/>
                <a:sym typeface="Roboto"/>
              </a:rPr>
              <a:t>1/</a:t>
            </a:r>
            <a:r>
              <a:rPr lang="en" dirty="0">
                <a:solidFill>
                  <a:srgbClr val="00CFFF"/>
                </a:solidFill>
                <a:latin typeface="Roboto"/>
                <a:ea typeface="Roboto"/>
                <a:cs typeface="Roboto"/>
                <a:sym typeface="Roboto"/>
              </a:rPr>
              <a:t> Product Demo</a:t>
            </a:r>
            <a:endParaRPr lang="en" sz="1050" b="0" dirty="0">
              <a:solidFill>
                <a:srgbClr val="00CFFF"/>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Shape 1678"/>
          <p:cNvSpPr txBox="1">
            <a:spLocks noGrp="1"/>
          </p:cNvSpPr>
          <p:nvPr>
            <p:ph type="ctrTitle"/>
          </p:nvPr>
        </p:nvSpPr>
        <p:spPr>
          <a:prstGeom prst="rect">
            <a:avLst/>
          </a:prstGeom>
        </p:spPr>
        <p:txBody>
          <a:bodyPr wrap="square" lIns="91425" tIns="91425" rIns="91425" bIns="91425" anchor="ctr" anchorCtr="0">
            <a:noAutofit/>
          </a:bodyPr>
          <a:lstStyle/>
          <a:p>
            <a:pPr marL="76200" lvl="0" rtl="0">
              <a:spcBef>
                <a:spcPts val="0"/>
              </a:spcBef>
              <a:spcAft>
                <a:spcPts val="0"/>
              </a:spcAft>
              <a:buClr>
                <a:srgbClr val="00CFFF"/>
              </a:buClr>
              <a:buSzPts val="2400"/>
            </a:pPr>
            <a:r>
              <a:rPr lang="en" sz="1400" b="0" dirty="0">
                <a:solidFill>
                  <a:schemeClr val="bg1"/>
                </a:solidFill>
              </a:rPr>
              <a:t>Product Demo</a:t>
            </a:r>
            <a:endParaRPr lang="en" sz="1400" b="0" dirty="0">
              <a:solidFill>
                <a:schemeClr val="bg1"/>
              </a:solidFill>
              <a:sym typeface="Helvetica Neue"/>
            </a:endParaRPr>
          </a:p>
        </p:txBody>
      </p:sp>
      <p:sp>
        <p:nvSpPr>
          <p:cNvPr id="1679" name="Shape 1679"/>
          <p:cNvSpPr txBox="1">
            <a:spLocks noGrp="1"/>
          </p:cNvSpPr>
          <p:nvPr>
            <p:ph sz="quarter" idx="13"/>
          </p:nvPr>
        </p:nvSpPr>
        <p:spPr>
          <a:xfrm>
            <a:off x="712813" y="963613"/>
            <a:ext cx="7133833" cy="3663950"/>
          </a:xfrm>
          <a:prstGeom prst="rect">
            <a:avLst/>
          </a:prstGeom>
        </p:spPr>
        <p:txBody>
          <a:bodyPr wrap="square" lIns="91425" tIns="91425" rIns="91425" bIns="91425" anchor="ctr" anchorCtr="0">
            <a:noAutofit/>
          </a:bodyPr>
          <a:lstStyle/>
          <a:p>
            <a:pPr marL="457200" lvl="0" indent="-381000">
              <a:spcAft>
                <a:spcPts val="0"/>
              </a:spcAft>
              <a:buClr>
                <a:srgbClr val="00CFFF"/>
              </a:buClr>
              <a:buSzPts val="2400"/>
            </a:pPr>
            <a:r>
              <a:rPr lang="en" sz="2400" dirty="0">
                <a:solidFill>
                  <a:srgbClr val="00CFFF"/>
                </a:solidFill>
              </a:rPr>
              <a:t>Special Uses Pilot - </a:t>
            </a:r>
            <a:r>
              <a:rPr lang="en" sz="2000" dirty="0">
                <a:solidFill>
                  <a:srgbClr val="00CFFF"/>
                </a:solidFill>
              </a:rPr>
              <a:t>Mt. Baker Snoqualmie</a:t>
            </a:r>
          </a:p>
          <a:p>
            <a:pPr marL="914400" lvl="1" indent="-381000">
              <a:spcAft>
                <a:spcPts val="0"/>
              </a:spcAft>
              <a:buClr>
                <a:srgbClr val="00CFFF"/>
              </a:buClr>
              <a:buSzPts val="2400"/>
              <a:buFont typeface="Wingdings" panose="05000000000000000000" pitchFamily="2" charset="2"/>
              <a:buChar char="§"/>
            </a:pPr>
            <a:r>
              <a:rPr lang="en" sz="2400" dirty="0">
                <a:solidFill>
                  <a:srgbClr val="00CFFF"/>
                </a:solidFill>
              </a:rPr>
              <a:t>Wizard</a:t>
            </a:r>
          </a:p>
          <a:p>
            <a:pPr marL="914400" lvl="1" indent="-381000">
              <a:spcAft>
                <a:spcPts val="0"/>
              </a:spcAft>
              <a:buClr>
                <a:srgbClr val="00CFFF"/>
              </a:buClr>
              <a:buSzPts val="2400"/>
              <a:buFont typeface="Wingdings" panose="05000000000000000000" pitchFamily="2" charset="2"/>
              <a:buChar char="§"/>
            </a:pPr>
            <a:r>
              <a:rPr lang="en" sz="2400" dirty="0">
                <a:solidFill>
                  <a:srgbClr val="00CFFF"/>
                </a:solidFill>
              </a:rPr>
              <a:t>Form fill</a:t>
            </a:r>
          </a:p>
          <a:p>
            <a:pPr marL="914400" lvl="1" indent="-381000">
              <a:spcAft>
                <a:spcPts val="2400"/>
              </a:spcAft>
              <a:buClr>
                <a:srgbClr val="00CFFF"/>
              </a:buClr>
              <a:buSzPts val="2400"/>
              <a:buFont typeface="Wingdings" panose="05000000000000000000" pitchFamily="2" charset="2"/>
              <a:buChar char="§"/>
            </a:pPr>
            <a:r>
              <a:rPr lang="en" sz="2400" dirty="0">
                <a:solidFill>
                  <a:srgbClr val="00CFFF"/>
                </a:solidFill>
              </a:rPr>
              <a:t>Admin review</a:t>
            </a:r>
          </a:p>
          <a:p>
            <a:pPr marL="457200" lvl="0" indent="-381000">
              <a:spcAft>
                <a:spcPts val="0"/>
              </a:spcAft>
              <a:buClr>
                <a:srgbClr val="00CFFF"/>
              </a:buClr>
              <a:buSzPts val="2400"/>
            </a:pPr>
            <a:r>
              <a:rPr lang="en" sz="2400" dirty="0">
                <a:solidFill>
                  <a:srgbClr val="00CFFF"/>
                </a:solidFill>
              </a:rPr>
              <a:t>Christmas Tree Pilot – </a:t>
            </a:r>
            <a:r>
              <a:rPr lang="en" sz="2000" dirty="0">
                <a:solidFill>
                  <a:srgbClr val="00CFFF"/>
                </a:solidFill>
              </a:rPr>
              <a:t>Arapaho Roosevelt, Shoshone, Flathead, Mt hood</a:t>
            </a:r>
          </a:p>
          <a:p>
            <a:pPr marL="876300" lvl="1" indent="-342900">
              <a:spcAft>
                <a:spcPts val="0"/>
              </a:spcAft>
              <a:buClr>
                <a:srgbClr val="00CFFF"/>
              </a:buClr>
              <a:buSzPts val="2400"/>
              <a:buFont typeface="Wingdings" panose="05000000000000000000" pitchFamily="2" charset="2"/>
              <a:buChar char="§"/>
            </a:pPr>
            <a:r>
              <a:rPr lang="en" sz="2400" dirty="0">
                <a:solidFill>
                  <a:srgbClr val="00CFFF"/>
                </a:solidFill>
              </a:rPr>
              <a:t>Preview</a:t>
            </a:r>
            <a:endParaRPr lang="en" dirty="0"/>
          </a:p>
        </p:txBody>
      </p:sp>
    </p:spTree>
    <p:extLst>
      <p:ext uri="{BB962C8B-B14F-4D97-AF65-F5344CB8AC3E}">
        <p14:creationId xmlns:p14="http://schemas.microsoft.com/office/powerpoint/2010/main" val="844987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Shape 1684"/>
          <p:cNvSpPr txBox="1">
            <a:spLocks noGrp="1"/>
          </p:cNvSpPr>
          <p:nvPr>
            <p:ph type="ctrTitle"/>
          </p:nvPr>
        </p:nvSpPr>
        <p:spPr>
          <a:xfrm>
            <a:off x="712850" y="536207"/>
            <a:ext cx="7386600" cy="3732900"/>
          </a:xfrm>
          <a:prstGeom prst="rect">
            <a:avLst/>
          </a:prstGeom>
        </p:spPr>
        <p:txBody>
          <a:bodyPr wrap="square" lIns="91425" tIns="91425" rIns="91425" bIns="91425" anchor="ctr" anchorCtr="0">
            <a:noAutofit/>
          </a:bodyPr>
          <a:lstStyle/>
          <a:p>
            <a:pPr marL="0" lvl="0" indent="0">
              <a:spcBef>
                <a:spcPts val="0"/>
              </a:spcBef>
              <a:buNone/>
            </a:pPr>
            <a:r>
              <a:rPr lang="en" dirty="0"/>
              <a:t>Special use applications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Shape 1690"/>
          <p:cNvSpPr txBox="1">
            <a:spLocks noGrp="1"/>
          </p:cNvSpPr>
          <p:nvPr>
            <p:ph type="body" idx="1"/>
          </p:nvPr>
        </p:nvSpPr>
        <p:spPr>
          <a:xfrm>
            <a:off x="737118" y="2471784"/>
            <a:ext cx="2258100" cy="1332600"/>
          </a:xfrm>
          <a:prstGeom prst="rect">
            <a:avLst/>
          </a:prstGeom>
        </p:spPr>
        <p:txBody>
          <a:bodyPr wrap="square" lIns="91425" tIns="91425" rIns="91425" bIns="91425" anchor="t" anchorCtr="0">
            <a:noAutofit/>
          </a:bodyPr>
          <a:lstStyle/>
          <a:p>
            <a:pPr marL="0" lvl="0" indent="0" rtl="0">
              <a:spcBef>
                <a:spcPts val="0"/>
              </a:spcBef>
              <a:buNone/>
            </a:pPr>
            <a:r>
              <a:rPr lang="en" sz="1800" b="1" dirty="0"/>
              <a:t>Public confused by form questions.</a:t>
            </a:r>
          </a:p>
        </p:txBody>
      </p:sp>
      <p:sp>
        <p:nvSpPr>
          <p:cNvPr id="1691" name="Shape 1691"/>
          <p:cNvSpPr txBox="1">
            <a:spLocks noGrp="1"/>
          </p:cNvSpPr>
          <p:nvPr>
            <p:ph type="body" idx="2"/>
          </p:nvPr>
        </p:nvSpPr>
        <p:spPr>
          <a:xfrm>
            <a:off x="3323393" y="2471784"/>
            <a:ext cx="2258100" cy="1332600"/>
          </a:xfrm>
          <a:prstGeom prst="rect">
            <a:avLst/>
          </a:prstGeom>
        </p:spPr>
        <p:txBody>
          <a:bodyPr wrap="square" lIns="91425" tIns="91425" rIns="91425" bIns="91425" anchor="t" anchorCtr="0">
            <a:noAutofit/>
          </a:bodyPr>
          <a:lstStyle/>
          <a:p>
            <a:pPr marL="0" lvl="0" indent="0" rtl="0">
              <a:spcBef>
                <a:spcPts val="0"/>
              </a:spcBef>
              <a:buNone/>
            </a:pPr>
            <a:r>
              <a:rPr lang="en" sz="1800" b="1" dirty="0">
                <a:solidFill>
                  <a:schemeClr val="dk1"/>
                </a:solidFill>
              </a:rPr>
              <a:t>Forest Service reviewing incomplete applications.</a:t>
            </a:r>
          </a:p>
        </p:txBody>
      </p:sp>
      <p:sp>
        <p:nvSpPr>
          <p:cNvPr id="1692" name="Shape 1692"/>
          <p:cNvSpPr txBox="1">
            <a:spLocks noGrp="1"/>
          </p:cNvSpPr>
          <p:nvPr>
            <p:ph type="body" idx="3"/>
          </p:nvPr>
        </p:nvSpPr>
        <p:spPr>
          <a:xfrm>
            <a:off x="5909667" y="2471784"/>
            <a:ext cx="2258100" cy="1332600"/>
          </a:xfrm>
          <a:prstGeom prst="rect">
            <a:avLst/>
          </a:prstGeom>
        </p:spPr>
        <p:txBody>
          <a:bodyPr wrap="square" lIns="91425" tIns="91425" rIns="91425" bIns="91425" anchor="t" anchorCtr="0">
            <a:noAutofit/>
          </a:bodyPr>
          <a:lstStyle/>
          <a:p>
            <a:pPr marL="0" lvl="0" indent="0" rtl="0">
              <a:spcBef>
                <a:spcPts val="0"/>
              </a:spcBef>
              <a:buNone/>
            </a:pPr>
            <a:r>
              <a:rPr lang="en" sz="1800" b="1" dirty="0">
                <a:solidFill>
                  <a:schemeClr val="dk1"/>
                </a:solidFill>
              </a:rPr>
              <a:t>Applicants unclear what happens next.</a:t>
            </a:r>
          </a:p>
        </p:txBody>
      </p:sp>
      <p:sp>
        <p:nvSpPr>
          <p:cNvPr id="1693" name="Shape 1693"/>
          <p:cNvSpPr txBox="1">
            <a:spLocks noGrp="1"/>
          </p:cNvSpPr>
          <p:nvPr>
            <p:ph type="ctrTitle"/>
          </p:nvPr>
        </p:nvSpPr>
        <p:spPr>
          <a:xfrm>
            <a:off x="718650" y="614725"/>
            <a:ext cx="7592100" cy="844200"/>
          </a:xfrm>
          <a:prstGeom prst="rect">
            <a:avLst/>
          </a:prstGeom>
        </p:spPr>
        <p:txBody>
          <a:bodyPr wrap="square" lIns="91425" tIns="91425" rIns="91425" bIns="91425" anchor="t" anchorCtr="0">
            <a:noAutofit/>
          </a:bodyPr>
          <a:lstStyle/>
          <a:p>
            <a:pPr marL="0" lvl="0" indent="-69850" rtl="0">
              <a:spcBef>
                <a:spcPts val="0"/>
              </a:spcBef>
              <a:buClr>
                <a:schemeClr val="dk1"/>
              </a:buClr>
              <a:buSzPts val="1100"/>
              <a:buFont typeface="Arial"/>
              <a:buNone/>
            </a:pPr>
            <a:r>
              <a:rPr lang="en" sz="3200" dirty="0">
                <a:solidFill>
                  <a:srgbClr val="1C304A"/>
                </a:solidFill>
              </a:rPr>
              <a:t>For special uses, three challenges: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8"/>
        <p:cNvGrpSpPr/>
        <p:nvPr/>
      </p:nvGrpSpPr>
      <p:grpSpPr>
        <a:xfrm>
          <a:off x="0" y="0"/>
          <a:ext cx="0" cy="0"/>
          <a:chOff x="0" y="0"/>
          <a:chExt cx="0" cy="0"/>
        </a:xfrm>
      </p:grpSpPr>
      <p:sp>
        <p:nvSpPr>
          <p:cNvPr id="2" name="Title 1">
            <a:extLst>
              <a:ext uri="{FF2B5EF4-FFF2-40B4-BE49-F238E27FC236}">
                <a16:creationId xmlns="" xmlns:a16="http://schemas.microsoft.com/office/drawing/2014/main" id="{A0436E44-0A8B-458A-B791-41E8F645AE5A}"/>
              </a:ext>
            </a:extLst>
          </p:cNvPr>
          <p:cNvSpPr>
            <a:spLocks noGrp="1"/>
          </p:cNvSpPr>
          <p:nvPr>
            <p:ph type="title"/>
          </p:nvPr>
        </p:nvSpPr>
        <p:spPr>
          <a:xfrm>
            <a:off x="1296439" y="413764"/>
            <a:ext cx="4760485" cy="572700"/>
          </a:xfrm>
        </p:spPr>
        <p:txBody>
          <a:bodyPr/>
          <a:lstStyle/>
          <a:p>
            <a:r>
              <a:rPr lang="en-US" dirty="0">
                <a:solidFill>
                  <a:schemeClr val="bg1"/>
                </a:solidFill>
              </a:rPr>
              <a:t>Apply for Permit</a:t>
            </a:r>
          </a:p>
        </p:txBody>
      </p:sp>
      <p:pic>
        <p:nvPicPr>
          <p:cNvPr id="6" name="Content Placeholder 5" descr="Screenshot of apply for permit screen with three options: noncommercial permit, temporary outfitter's guide, and help me find a permit">
            <a:extLst>
              <a:ext uri="{FF2B5EF4-FFF2-40B4-BE49-F238E27FC236}">
                <a16:creationId xmlns="" xmlns:a16="http://schemas.microsoft.com/office/drawing/2014/main" id="{68459C7D-25A3-4FD9-897C-12D067737766}"/>
              </a:ext>
            </a:extLst>
          </p:cNvPr>
          <p:cNvPicPr>
            <a:picLocks noGrp="1" noChangeAspect="1"/>
          </p:cNvPicPr>
          <p:nvPr>
            <p:ph sz="quarter" idx="11"/>
          </p:nvPr>
        </p:nvPicPr>
        <p:blipFill>
          <a:blip r:embed="rId3"/>
          <a:stretch>
            <a:fillRect/>
          </a:stretch>
        </p:blipFill>
        <p:spPr>
          <a:xfrm>
            <a:off x="1085850" y="0"/>
            <a:ext cx="6972299" cy="514350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2" name="Title 1">
            <a:extLst>
              <a:ext uri="{FF2B5EF4-FFF2-40B4-BE49-F238E27FC236}">
                <a16:creationId xmlns="" xmlns:a16="http://schemas.microsoft.com/office/drawing/2014/main" id="{B43C19DA-D616-48A7-9D01-68835C5E0CB1}"/>
              </a:ext>
            </a:extLst>
          </p:cNvPr>
          <p:cNvSpPr>
            <a:spLocks noGrp="1"/>
          </p:cNvSpPr>
          <p:nvPr>
            <p:ph type="title"/>
          </p:nvPr>
        </p:nvSpPr>
        <p:spPr>
          <a:xfrm>
            <a:off x="2576104" y="734194"/>
            <a:ext cx="2793979" cy="572700"/>
          </a:xfrm>
        </p:spPr>
        <p:txBody>
          <a:bodyPr/>
          <a:lstStyle/>
          <a:p>
            <a:r>
              <a:rPr lang="en-US" dirty="0">
                <a:solidFill>
                  <a:schemeClr val="bg1"/>
                </a:solidFill>
              </a:rPr>
              <a:t>Participation Fee</a:t>
            </a:r>
          </a:p>
        </p:txBody>
      </p:sp>
      <p:pic>
        <p:nvPicPr>
          <p:cNvPr id="6" name="Content Placeholder 5" descr="Screenshot of survey of questions to determine the correct permit application">
            <a:extLst>
              <a:ext uri="{FF2B5EF4-FFF2-40B4-BE49-F238E27FC236}">
                <a16:creationId xmlns="" xmlns:a16="http://schemas.microsoft.com/office/drawing/2014/main" id="{02FB6D69-A8EF-472E-8A37-7151109217AA}"/>
              </a:ext>
            </a:extLst>
          </p:cNvPr>
          <p:cNvPicPr>
            <a:picLocks noGrp="1" noChangeAspect="1"/>
          </p:cNvPicPr>
          <p:nvPr>
            <p:ph sz="quarter" idx="11"/>
          </p:nvPr>
        </p:nvPicPr>
        <p:blipFill>
          <a:blip r:embed="rId3"/>
          <a:stretch>
            <a:fillRect/>
          </a:stretch>
        </p:blipFill>
        <p:spPr>
          <a:xfrm>
            <a:off x="377234" y="0"/>
            <a:ext cx="8389531" cy="5148123"/>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2347</TotalTime>
  <Words>1103</Words>
  <Application>Microsoft Office PowerPoint</Application>
  <PresentationFormat>On-screen Show (16:9)</PresentationFormat>
  <Paragraphs>110</Paragraphs>
  <Slides>35</Slides>
  <Notes>34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Helvetica Neue</vt:lpstr>
      <vt:lpstr>Wingdings</vt:lpstr>
      <vt:lpstr>Arial</vt:lpstr>
      <vt:lpstr>Roboto</vt:lpstr>
      <vt:lpstr>Simple Light</vt:lpstr>
      <vt:lpstr>Simple Light</vt:lpstr>
      <vt:lpstr>USFS / 18F ePermits</vt:lpstr>
      <vt:lpstr>ePermits Purpose</vt:lpstr>
      <vt:lpstr>Human-centered design</vt:lpstr>
      <vt:lpstr>1/ Product Demo</vt:lpstr>
      <vt:lpstr>Product Demo</vt:lpstr>
      <vt:lpstr>Special use applications</vt:lpstr>
      <vt:lpstr>For special uses, three challenges:</vt:lpstr>
      <vt:lpstr>Apply for Permit</vt:lpstr>
      <vt:lpstr>Participation Fee</vt:lpstr>
      <vt:lpstr>Guiding or Outfitting</vt:lpstr>
      <vt:lpstr>Temporary Outfitter</vt:lpstr>
      <vt:lpstr>Temporary Outfitter Information</vt:lpstr>
      <vt:lpstr>Cost Chart</vt:lpstr>
      <vt:lpstr>Apply for Temp Permit</vt:lpstr>
      <vt:lpstr>Applicant Info</vt:lpstr>
      <vt:lpstr>Proposed Activity Description</vt:lpstr>
      <vt:lpstr>Advertising</vt:lpstr>
      <vt:lpstr>Guide Identification</vt:lpstr>
      <vt:lpstr>Guide ID detail</vt:lpstr>
      <vt:lpstr>Signature</vt:lpstr>
      <vt:lpstr>Submitted for Review</vt:lpstr>
      <vt:lpstr>Pending Permit Applications</vt:lpstr>
      <vt:lpstr>Email Confirmation</vt:lpstr>
      <vt:lpstr>Start Date for permit</vt:lpstr>
      <vt:lpstr>Application ID details</vt:lpstr>
      <vt:lpstr>Christmas Tree Permits</vt:lpstr>
      <vt:lpstr>Find a Forest</vt:lpstr>
      <vt:lpstr>When to Cut Your Tree</vt:lpstr>
      <vt:lpstr>Buy a Christmas Tree Permit</vt:lpstr>
      <vt:lpstr>Rules to Know</vt:lpstr>
      <vt:lpstr>PowerPoint Presentation</vt:lpstr>
      <vt:lpstr>Pay.gov Form</vt:lpstr>
      <vt:lpstr>Christmas Tree Permit Confirmation</vt:lpstr>
      <vt:lpstr>Print Permit</vt:lpstr>
      <vt:lpstr>Accomplishments and Implementation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ePermits demo for Chief's Briefing</dc:title>
  <dc:subject>Demo of ePermits</dc:subject>
  <dc:creator>Burk, Aaron E -FS</dc:creator>
  <cp:keywords>ePermits, 18F, USFS, Permits</cp:keywords>
  <cp:lastModifiedBy>Burk, Aaron E -FS</cp:lastModifiedBy>
  <cp:revision>54</cp:revision>
  <dcterms:modified xsi:type="dcterms:W3CDTF">2018-04-24T12:30:45Z</dcterms:modified>
</cp:coreProperties>
</file>